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5" Type="http://schemas.openxmlformats.org/officeDocument/2006/relationships/custom-properties" Target="docProps/custom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2" r:id="rId1"/>
    <p:sldMasterId id="2147483666" r:id="rId2"/>
    <p:sldMasterId id="2147483648" r:id="rId3"/>
  </p:sldMasterIdLst>
  <p:sldIdLst>
    <p:sldId id="256" r:id="rId4"/>
    <p:sldId id="314" r:id="rId5"/>
    <p:sldId id="313" r:id="rId6"/>
    <p:sldId id="259" r:id="rId7"/>
    <p:sldId id="257" r:id="rId8"/>
    <p:sldId id="258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x="9144000" cy="6858000" type="screen4x3"/>
  <p:notesSz cx="9144000" cy="6858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 /><Relationship Id="rId18" Type="http://schemas.openxmlformats.org/officeDocument/2006/relationships/slide" Target="slides/slide15.xml" /><Relationship Id="rId26" Type="http://schemas.openxmlformats.org/officeDocument/2006/relationships/slide" Target="slides/slide23.xml" /><Relationship Id="rId39" Type="http://schemas.openxmlformats.org/officeDocument/2006/relationships/slide" Target="slides/slide36.xml" /><Relationship Id="rId21" Type="http://schemas.openxmlformats.org/officeDocument/2006/relationships/slide" Target="slides/slide18.xml" /><Relationship Id="rId34" Type="http://schemas.openxmlformats.org/officeDocument/2006/relationships/slide" Target="slides/slide31.xml" /><Relationship Id="rId42" Type="http://schemas.openxmlformats.org/officeDocument/2006/relationships/slide" Target="slides/slide39.xml" /><Relationship Id="rId47" Type="http://schemas.openxmlformats.org/officeDocument/2006/relationships/slide" Target="slides/slide44.xml" /><Relationship Id="rId50" Type="http://schemas.openxmlformats.org/officeDocument/2006/relationships/slide" Target="slides/slide47.xml" /><Relationship Id="rId55" Type="http://schemas.openxmlformats.org/officeDocument/2006/relationships/slide" Target="slides/slide52.xml" /><Relationship Id="rId63" Type="http://schemas.openxmlformats.org/officeDocument/2006/relationships/theme" Target="theme/theme1.xml" /><Relationship Id="rId7" Type="http://schemas.openxmlformats.org/officeDocument/2006/relationships/slide" Target="slides/slide4.xml" /><Relationship Id="rId2" Type="http://schemas.openxmlformats.org/officeDocument/2006/relationships/slideMaster" Target="slideMasters/slideMaster2.xml" /><Relationship Id="rId16" Type="http://schemas.openxmlformats.org/officeDocument/2006/relationships/slide" Target="slides/slide13.xml" /><Relationship Id="rId20" Type="http://schemas.openxmlformats.org/officeDocument/2006/relationships/slide" Target="slides/slide17.xml" /><Relationship Id="rId29" Type="http://schemas.openxmlformats.org/officeDocument/2006/relationships/slide" Target="slides/slide26.xml" /><Relationship Id="rId41" Type="http://schemas.openxmlformats.org/officeDocument/2006/relationships/slide" Target="slides/slide38.xml" /><Relationship Id="rId54" Type="http://schemas.openxmlformats.org/officeDocument/2006/relationships/slide" Target="slides/slide51.xml" /><Relationship Id="rId62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3.xml" /><Relationship Id="rId11" Type="http://schemas.openxmlformats.org/officeDocument/2006/relationships/slide" Target="slides/slide8.xml" /><Relationship Id="rId24" Type="http://schemas.openxmlformats.org/officeDocument/2006/relationships/slide" Target="slides/slide21.xml" /><Relationship Id="rId32" Type="http://schemas.openxmlformats.org/officeDocument/2006/relationships/slide" Target="slides/slide29.xml" /><Relationship Id="rId37" Type="http://schemas.openxmlformats.org/officeDocument/2006/relationships/slide" Target="slides/slide34.xml" /><Relationship Id="rId40" Type="http://schemas.openxmlformats.org/officeDocument/2006/relationships/slide" Target="slides/slide37.xml" /><Relationship Id="rId45" Type="http://schemas.openxmlformats.org/officeDocument/2006/relationships/slide" Target="slides/slide42.xml" /><Relationship Id="rId53" Type="http://schemas.openxmlformats.org/officeDocument/2006/relationships/slide" Target="slides/slide50.xml" /><Relationship Id="rId58" Type="http://schemas.openxmlformats.org/officeDocument/2006/relationships/slide" Target="slides/slide55.xml" /><Relationship Id="rId5" Type="http://schemas.openxmlformats.org/officeDocument/2006/relationships/slide" Target="slides/slide2.xml" /><Relationship Id="rId15" Type="http://schemas.openxmlformats.org/officeDocument/2006/relationships/slide" Target="slides/slide12.xml" /><Relationship Id="rId23" Type="http://schemas.openxmlformats.org/officeDocument/2006/relationships/slide" Target="slides/slide20.xml" /><Relationship Id="rId28" Type="http://schemas.openxmlformats.org/officeDocument/2006/relationships/slide" Target="slides/slide25.xml" /><Relationship Id="rId36" Type="http://schemas.openxmlformats.org/officeDocument/2006/relationships/slide" Target="slides/slide33.xml" /><Relationship Id="rId49" Type="http://schemas.openxmlformats.org/officeDocument/2006/relationships/slide" Target="slides/slide46.xml" /><Relationship Id="rId57" Type="http://schemas.openxmlformats.org/officeDocument/2006/relationships/slide" Target="slides/slide54.xml" /><Relationship Id="rId61" Type="http://schemas.openxmlformats.org/officeDocument/2006/relationships/presProps" Target="presProps.xml" /><Relationship Id="rId10" Type="http://schemas.openxmlformats.org/officeDocument/2006/relationships/slide" Target="slides/slide7.xml" /><Relationship Id="rId19" Type="http://schemas.openxmlformats.org/officeDocument/2006/relationships/slide" Target="slides/slide16.xml" /><Relationship Id="rId31" Type="http://schemas.openxmlformats.org/officeDocument/2006/relationships/slide" Target="slides/slide28.xml" /><Relationship Id="rId44" Type="http://schemas.openxmlformats.org/officeDocument/2006/relationships/slide" Target="slides/slide41.xml" /><Relationship Id="rId52" Type="http://schemas.openxmlformats.org/officeDocument/2006/relationships/slide" Target="slides/slide49.xml" /><Relationship Id="rId60" Type="http://schemas.openxmlformats.org/officeDocument/2006/relationships/slide" Target="slides/slide57.xml" /><Relationship Id="rId4" Type="http://schemas.openxmlformats.org/officeDocument/2006/relationships/slide" Target="slides/slide1.xml" /><Relationship Id="rId9" Type="http://schemas.openxmlformats.org/officeDocument/2006/relationships/slide" Target="slides/slide6.xml" /><Relationship Id="rId14" Type="http://schemas.openxmlformats.org/officeDocument/2006/relationships/slide" Target="slides/slide11.xml" /><Relationship Id="rId22" Type="http://schemas.openxmlformats.org/officeDocument/2006/relationships/slide" Target="slides/slide19.xml" /><Relationship Id="rId27" Type="http://schemas.openxmlformats.org/officeDocument/2006/relationships/slide" Target="slides/slide24.xml" /><Relationship Id="rId30" Type="http://schemas.openxmlformats.org/officeDocument/2006/relationships/slide" Target="slides/slide27.xml" /><Relationship Id="rId35" Type="http://schemas.openxmlformats.org/officeDocument/2006/relationships/slide" Target="slides/slide32.xml" /><Relationship Id="rId43" Type="http://schemas.openxmlformats.org/officeDocument/2006/relationships/slide" Target="slides/slide40.xml" /><Relationship Id="rId48" Type="http://schemas.openxmlformats.org/officeDocument/2006/relationships/slide" Target="slides/slide45.xml" /><Relationship Id="rId56" Type="http://schemas.openxmlformats.org/officeDocument/2006/relationships/slide" Target="slides/slide53.xml" /><Relationship Id="rId64" Type="http://schemas.openxmlformats.org/officeDocument/2006/relationships/tableStyles" Target="tableStyles.xml" /><Relationship Id="rId8" Type="http://schemas.openxmlformats.org/officeDocument/2006/relationships/slide" Target="slides/slide5.xml" /><Relationship Id="rId51" Type="http://schemas.openxmlformats.org/officeDocument/2006/relationships/slide" Target="slides/slide48.xml" /><Relationship Id="rId3" Type="http://schemas.openxmlformats.org/officeDocument/2006/relationships/slideMaster" Target="slideMasters/slideMaster3.xml" /><Relationship Id="rId12" Type="http://schemas.openxmlformats.org/officeDocument/2006/relationships/slide" Target="slides/slide9.xml" /><Relationship Id="rId17" Type="http://schemas.openxmlformats.org/officeDocument/2006/relationships/slide" Target="slides/slide14.xml" /><Relationship Id="rId25" Type="http://schemas.openxmlformats.org/officeDocument/2006/relationships/slide" Target="slides/slide22.xml" /><Relationship Id="rId33" Type="http://schemas.openxmlformats.org/officeDocument/2006/relationships/slide" Target="slides/slide30.xml" /><Relationship Id="rId38" Type="http://schemas.openxmlformats.org/officeDocument/2006/relationships/slide" Target="slides/slide35.xml" /><Relationship Id="rId46" Type="http://schemas.openxmlformats.org/officeDocument/2006/relationships/slide" Target="slides/slide43.xml" /><Relationship Id="rId59" Type="http://schemas.openxmlformats.org/officeDocument/2006/relationships/slide" Target="slides/slide56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58391-0BAA-4183-BBFF-54F5BEBAB4AC}" type="datetimeFigureOut">
              <a:rPr lang="pt-BR" smtClean="0"/>
              <a:t>11/02/2022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D717-0526-46DC-99EA-54AEB9424E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8556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58391-0BAA-4183-BBFF-54F5BEBAB4AC}" type="datetimeFigureOut">
              <a:rPr lang="pt-BR" smtClean="0"/>
              <a:t>11/02/2022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D717-0526-46DC-99EA-54AEB9424E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64834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58391-0BAA-4183-BBFF-54F5BEBAB4AC}" type="datetimeFigureOut">
              <a:rPr lang="pt-BR" smtClean="0"/>
              <a:t>11/02/2022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D717-0526-46DC-99EA-54AEB9424E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28255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58391-0BAA-4183-BBFF-54F5BEBAB4AC}" type="datetimeFigureOut">
              <a:rPr lang="pt-BR" smtClean="0"/>
              <a:t>11/02/2022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D717-0526-46DC-99EA-54AEB9424E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003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58391-0BAA-4183-BBFF-54F5BEBAB4AC}" type="datetimeFigureOut">
              <a:rPr lang="pt-BR" smtClean="0"/>
              <a:t>11/02/2022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D717-0526-46DC-99EA-54AEB9424E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85793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58391-0BAA-4183-BBFF-54F5BEBAB4AC}" type="datetimeFigureOut">
              <a:rPr lang="pt-BR" smtClean="0"/>
              <a:t>11/02/2022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D717-0526-46DC-99EA-54AEB9424E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87974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58391-0BAA-4183-BBFF-54F5BEBAB4AC}" type="datetimeFigureOut">
              <a:rPr lang="pt-BR" smtClean="0"/>
              <a:t>11/02/2022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D717-0526-46DC-99EA-54AEB9424E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92837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58391-0BAA-4183-BBFF-54F5BEBAB4AC}" type="datetimeFigureOut">
              <a:rPr lang="pt-BR" smtClean="0"/>
              <a:t>11/02/2022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D717-0526-46DC-99EA-54AEB9424E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71565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58391-0BAA-4183-BBFF-54F5BEBAB4AC}" type="datetimeFigureOut">
              <a:rPr lang="pt-BR" smtClean="0"/>
              <a:t>11/02/2022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D717-0526-46DC-99EA-54AEB9424E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1940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1" i="0">
                <a:solidFill>
                  <a:srgbClr val="562213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58391-0BAA-4183-BBFF-54F5BEBAB4AC}" type="datetimeFigureOut">
              <a:rPr lang="pt-BR" smtClean="0"/>
              <a:t>11/02/2022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D717-0526-46DC-99EA-54AEB9424E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73783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58391-0BAA-4183-BBFF-54F5BEBAB4AC}" type="datetimeFigureOut">
              <a:rPr lang="pt-BR" smtClean="0"/>
              <a:t>11/02/2022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D717-0526-46DC-99EA-54AEB9424E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9551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1" i="0">
                <a:solidFill>
                  <a:srgbClr val="562213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1" i="0">
                <a:solidFill>
                  <a:srgbClr val="562213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6375" y="2125980"/>
            <a:ext cx="777893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2753" y="3840480"/>
            <a:ext cx="640617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584" y="1577340"/>
            <a:ext cx="398098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13117" y="1577340"/>
            <a:ext cx="398098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 /><Relationship Id="rId3" Type="http://schemas.openxmlformats.org/officeDocument/2006/relationships/slideLayout" Target="../slideLayouts/slideLayout3.xml" /><Relationship Id="rId7" Type="http://schemas.openxmlformats.org/officeDocument/2006/relationships/image" Target="../media/image1.png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theme" Target="../theme/theme1.xml" /><Relationship Id="rId5" Type="http://schemas.openxmlformats.org/officeDocument/2006/relationships/slideLayout" Target="../slideLayouts/slideLayout5.xml" /><Relationship Id="rId10" Type="http://schemas.openxmlformats.org/officeDocument/2006/relationships/image" Target="../media/image4.png" /><Relationship Id="rId4" Type="http://schemas.openxmlformats.org/officeDocument/2006/relationships/slideLayout" Target="../slideLayouts/slideLayout4.xml" /><Relationship Id="rId9" Type="http://schemas.openxmlformats.org/officeDocument/2006/relationships/image" Target="../media/image3.png" 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 /><Relationship Id="rId2" Type="http://schemas.openxmlformats.org/officeDocument/2006/relationships/slideLayout" Target="../slideLayouts/slideLayout7.xml" /><Relationship Id="rId1" Type="http://schemas.openxmlformats.org/officeDocument/2006/relationships/slideLayout" Target="../slideLayouts/slideLayout6.xml" /><Relationship Id="rId6" Type="http://schemas.openxmlformats.org/officeDocument/2006/relationships/theme" Target="../theme/theme2.xml" /><Relationship Id="rId5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9.xml" 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 /><Relationship Id="rId3" Type="http://schemas.openxmlformats.org/officeDocument/2006/relationships/slideLayout" Target="../slideLayouts/slideLayout13.xml" /><Relationship Id="rId7" Type="http://schemas.openxmlformats.org/officeDocument/2006/relationships/slideLayout" Target="../slideLayouts/slideLayout17.xml" /><Relationship Id="rId12" Type="http://schemas.openxmlformats.org/officeDocument/2006/relationships/theme" Target="../theme/theme3.xml" /><Relationship Id="rId2" Type="http://schemas.openxmlformats.org/officeDocument/2006/relationships/slideLayout" Target="../slideLayouts/slideLayout12.xml" /><Relationship Id="rId1" Type="http://schemas.openxmlformats.org/officeDocument/2006/relationships/slideLayout" Target="../slideLayouts/slideLayout11.xml" /><Relationship Id="rId6" Type="http://schemas.openxmlformats.org/officeDocument/2006/relationships/slideLayout" Target="../slideLayouts/slideLayout16.xml" /><Relationship Id="rId11" Type="http://schemas.openxmlformats.org/officeDocument/2006/relationships/slideLayout" Target="../slideLayouts/slideLayout21.xml" /><Relationship Id="rId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20.xml" /><Relationship Id="rId4" Type="http://schemas.openxmlformats.org/officeDocument/2006/relationships/slideLayout" Target="../slideLayouts/slideLayout14.xml" /><Relationship Id="rId9" Type="http://schemas.openxmlformats.org/officeDocument/2006/relationships/slideLayout" Target="../slideLayouts/slideLayout1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304" y="3810"/>
            <a:ext cx="819785" cy="819150"/>
          </a:xfrm>
          <a:custGeom>
            <a:avLst/>
            <a:gdLst/>
            <a:ahLst/>
            <a:cxnLst/>
            <a:rect l="l" t="t" r="r" b="b"/>
            <a:pathLst>
              <a:path w="819785" h="819150">
                <a:moveTo>
                  <a:pt x="819655" y="0"/>
                </a:moveTo>
                <a:lnTo>
                  <a:pt x="505" y="0"/>
                </a:lnTo>
                <a:lnTo>
                  <a:pt x="0" y="819150"/>
                </a:lnTo>
                <a:lnTo>
                  <a:pt x="48635" y="817759"/>
                </a:lnTo>
                <a:lnTo>
                  <a:pt x="96034" y="813638"/>
                </a:lnTo>
                <a:lnTo>
                  <a:pt x="142623" y="806864"/>
                </a:lnTo>
                <a:lnTo>
                  <a:pt x="188327" y="797514"/>
                </a:lnTo>
                <a:lnTo>
                  <a:pt x="233067" y="785664"/>
                </a:lnTo>
                <a:lnTo>
                  <a:pt x="276768" y="771391"/>
                </a:lnTo>
                <a:lnTo>
                  <a:pt x="319353" y="754772"/>
                </a:lnTo>
                <a:lnTo>
                  <a:pt x="360744" y="735885"/>
                </a:lnTo>
                <a:lnTo>
                  <a:pt x="400865" y="714805"/>
                </a:lnTo>
                <a:lnTo>
                  <a:pt x="439639" y="691610"/>
                </a:lnTo>
                <a:lnTo>
                  <a:pt x="476990" y="666377"/>
                </a:lnTo>
                <a:lnTo>
                  <a:pt x="512839" y="639182"/>
                </a:lnTo>
                <a:lnTo>
                  <a:pt x="547112" y="610102"/>
                </a:lnTo>
                <a:lnTo>
                  <a:pt x="579729" y="579215"/>
                </a:lnTo>
                <a:lnTo>
                  <a:pt x="610616" y="546596"/>
                </a:lnTo>
                <a:lnTo>
                  <a:pt x="639695" y="512323"/>
                </a:lnTo>
                <a:lnTo>
                  <a:pt x="666889" y="476473"/>
                </a:lnTo>
                <a:lnTo>
                  <a:pt x="692122" y="439123"/>
                </a:lnTo>
                <a:lnTo>
                  <a:pt x="715316" y="400349"/>
                </a:lnTo>
                <a:lnTo>
                  <a:pt x="736395" y="360228"/>
                </a:lnTo>
                <a:lnTo>
                  <a:pt x="755281" y="318837"/>
                </a:lnTo>
                <a:lnTo>
                  <a:pt x="771899" y="276253"/>
                </a:lnTo>
                <a:lnTo>
                  <a:pt x="786171" y="232553"/>
                </a:lnTo>
                <a:lnTo>
                  <a:pt x="798020" y="187814"/>
                </a:lnTo>
                <a:lnTo>
                  <a:pt x="807370" y="142112"/>
                </a:lnTo>
                <a:lnTo>
                  <a:pt x="814144" y="95524"/>
                </a:lnTo>
                <a:lnTo>
                  <a:pt x="818264" y="48128"/>
                </a:lnTo>
                <a:lnTo>
                  <a:pt x="819655" y="0"/>
                </a:lnTo>
                <a:close/>
              </a:path>
            </a:pathLst>
          </a:custGeom>
          <a:solidFill>
            <a:srgbClr val="EDFFE3">
              <a:alpha val="3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304" y="3810"/>
            <a:ext cx="819785" cy="819150"/>
          </a:xfrm>
          <a:custGeom>
            <a:avLst/>
            <a:gdLst/>
            <a:ahLst/>
            <a:cxnLst/>
            <a:rect l="l" t="t" r="r" b="b"/>
            <a:pathLst>
              <a:path w="819785" h="819150">
                <a:moveTo>
                  <a:pt x="819655" y="0"/>
                </a:moveTo>
                <a:lnTo>
                  <a:pt x="818264" y="48128"/>
                </a:lnTo>
                <a:lnTo>
                  <a:pt x="814144" y="95524"/>
                </a:lnTo>
                <a:lnTo>
                  <a:pt x="807370" y="142112"/>
                </a:lnTo>
                <a:lnTo>
                  <a:pt x="798020" y="187814"/>
                </a:lnTo>
                <a:lnTo>
                  <a:pt x="786171" y="232553"/>
                </a:lnTo>
                <a:lnTo>
                  <a:pt x="771899" y="276253"/>
                </a:lnTo>
                <a:lnTo>
                  <a:pt x="755281" y="318837"/>
                </a:lnTo>
                <a:lnTo>
                  <a:pt x="736395" y="360228"/>
                </a:lnTo>
                <a:lnTo>
                  <a:pt x="715316" y="400349"/>
                </a:lnTo>
                <a:lnTo>
                  <a:pt x="692122" y="439123"/>
                </a:lnTo>
                <a:lnTo>
                  <a:pt x="666889" y="476473"/>
                </a:lnTo>
                <a:lnTo>
                  <a:pt x="639695" y="512323"/>
                </a:lnTo>
                <a:lnTo>
                  <a:pt x="610616" y="546596"/>
                </a:lnTo>
                <a:lnTo>
                  <a:pt x="579729" y="579215"/>
                </a:lnTo>
                <a:lnTo>
                  <a:pt x="547112" y="610102"/>
                </a:lnTo>
                <a:lnTo>
                  <a:pt x="512839" y="639182"/>
                </a:lnTo>
                <a:lnTo>
                  <a:pt x="476990" y="666377"/>
                </a:lnTo>
                <a:lnTo>
                  <a:pt x="439639" y="691610"/>
                </a:lnTo>
                <a:lnTo>
                  <a:pt x="400865" y="714805"/>
                </a:lnTo>
                <a:lnTo>
                  <a:pt x="360744" y="735885"/>
                </a:lnTo>
                <a:lnTo>
                  <a:pt x="319353" y="754772"/>
                </a:lnTo>
                <a:lnTo>
                  <a:pt x="276768" y="771391"/>
                </a:lnTo>
                <a:lnTo>
                  <a:pt x="233067" y="785664"/>
                </a:lnTo>
                <a:lnTo>
                  <a:pt x="188327" y="797514"/>
                </a:lnTo>
                <a:lnTo>
                  <a:pt x="142623" y="806864"/>
                </a:lnTo>
                <a:lnTo>
                  <a:pt x="96034" y="813638"/>
                </a:lnTo>
                <a:lnTo>
                  <a:pt x="48635" y="817759"/>
                </a:lnTo>
                <a:lnTo>
                  <a:pt x="505" y="819150"/>
                </a:lnTo>
                <a:lnTo>
                  <a:pt x="336" y="819150"/>
                </a:lnTo>
                <a:lnTo>
                  <a:pt x="168" y="819150"/>
                </a:lnTo>
                <a:lnTo>
                  <a:pt x="0" y="819150"/>
                </a:lnTo>
                <a:lnTo>
                  <a:pt x="505" y="0"/>
                </a:lnTo>
                <a:lnTo>
                  <a:pt x="819655" y="0"/>
                </a:lnTo>
                <a:close/>
              </a:path>
            </a:pathLst>
          </a:custGeom>
          <a:ln w="3175">
            <a:solidFill>
              <a:srgbClr val="7DE90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8016" y="6095"/>
            <a:ext cx="1782318" cy="1782317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169164" y="21335"/>
            <a:ext cx="1702435" cy="1702435"/>
          </a:xfrm>
          <a:custGeom>
            <a:avLst/>
            <a:gdLst/>
            <a:ahLst/>
            <a:cxnLst/>
            <a:rect l="l" t="t" r="r" b="b"/>
            <a:pathLst>
              <a:path w="1702435" h="1702435">
                <a:moveTo>
                  <a:pt x="0" y="851154"/>
                </a:moveTo>
                <a:lnTo>
                  <a:pt x="1347" y="802859"/>
                </a:lnTo>
                <a:lnTo>
                  <a:pt x="5341" y="755271"/>
                </a:lnTo>
                <a:lnTo>
                  <a:pt x="11910" y="708461"/>
                </a:lnTo>
                <a:lnTo>
                  <a:pt x="20983" y="662500"/>
                </a:lnTo>
                <a:lnTo>
                  <a:pt x="32487" y="617462"/>
                </a:lnTo>
                <a:lnTo>
                  <a:pt x="46350" y="573417"/>
                </a:lnTo>
                <a:lnTo>
                  <a:pt x="62501" y="530438"/>
                </a:lnTo>
                <a:lnTo>
                  <a:pt x="80868" y="488596"/>
                </a:lnTo>
                <a:lnTo>
                  <a:pt x="101378" y="447964"/>
                </a:lnTo>
                <a:lnTo>
                  <a:pt x="123961" y="408613"/>
                </a:lnTo>
                <a:lnTo>
                  <a:pt x="148543" y="370615"/>
                </a:lnTo>
                <a:lnTo>
                  <a:pt x="175055" y="334042"/>
                </a:lnTo>
                <a:lnTo>
                  <a:pt x="203422" y="298966"/>
                </a:lnTo>
                <a:lnTo>
                  <a:pt x="233574" y="265459"/>
                </a:lnTo>
                <a:lnTo>
                  <a:pt x="265439" y="233593"/>
                </a:lnTo>
                <a:lnTo>
                  <a:pt x="298945" y="203439"/>
                </a:lnTo>
                <a:lnTo>
                  <a:pt x="334020" y="175070"/>
                </a:lnTo>
                <a:lnTo>
                  <a:pt x="370593" y="148557"/>
                </a:lnTo>
                <a:lnTo>
                  <a:pt x="408590" y="123973"/>
                </a:lnTo>
                <a:lnTo>
                  <a:pt x="447941" y="101388"/>
                </a:lnTo>
                <a:lnTo>
                  <a:pt x="488574" y="80876"/>
                </a:lnTo>
                <a:lnTo>
                  <a:pt x="530417" y="62508"/>
                </a:lnTo>
                <a:lnTo>
                  <a:pt x="573397" y="46355"/>
                </a:lnTo>
                <a:lnTo>
                  <a:pt x="617444" y="32490"/>
                </a:lnTo>
                <a:lnTo>
                  <a:pt x="662485" y="20985"/>
                </a:lnTo>
                <a:lnTo>
                  <a:pt x="708448" y="11912"/>
                </a:lnTo>
                <a:lnTo>
                  <a:pt x="755262" y="5342"/>
                </a:lnTo>
                <a:lnTo>
                  <a:pt x="802854" y="1347"/>
                </a:lnTo>
                <a:lnTo>
                  <a:pt x="851154" y="0"/>
                </a:lnTo>
                <a:lnTo>
                  <a:pt x="899448" y="1347"/>
                </a:lnTo>
                <a:lnTo>
                  <a:pt x="947036" y="5342"/>
                </a:lnTo>
                <a:lnTo>
                  <a:pt x="993846" y="11912"/>
                </a:lnTo>
                <a:lnTo>
                  <a:pt x="1039807" y="20985"/>
                </a:lnTo>
                <a:lnTo>
                  <a:pt x="1084845" y="32490"/>
                </a:lnTo>
                <a:lnTo>
                  <a:pt x="1128890" y="46355"/>
                </a:lnTo>
                <a:lnTo>
                  <a:pt x="1171869" y="62508"/>
                </a:lnTo>
                <a:lnTo>
                  <a:pt x="1213711" y="80876"/>
                </a:lnTo>
                <a:lnTo>
                  <a:pt x="1254343" y="101388"/>
                </a:lnTo>
                <a:lnTo>
                  <a:pt x="1293694" y="123973"/>
                </a:lnTo>
                <a:lnTo>
                  <a:pt x="1331692" y="148557"/>
                </a:lnTo>
                <a:lnTo>
                  <a:pt x="1368265" y="175070"/>
                </a:lnTo>
                <a:lnTo>
                  <a:pt x="1403341" y="203439"/>
                </a:lnTo>
                <a:lnTo>
                  <a:pt x="1436848" y="233593"/>
                </a:lnTo>
                <a:lnTo>
                  <a:pt x="1468714" y="265459"/>
                </a:lnTo>
                <a:lnTo>
                  <a:pt x="1498868" y="298966"/>
                </a:lnTo>
                <a:lnTo>
                  <a:pt x="1527237" y="334042"/>
                </a:lnTo>
                <a:lnTo>
                  <a:pt x="1553750" y="370615"/>
                </a:lnTo>
                <a:lnTo>
                  <a:pt x="1578334" y="408613"/>
                </a:lnTo>
                <a:lnTo>
                  <a:pt x="1600919" y="447964"/>
                </a:lnTo>
                <a:lnTo>
                  <a:pt x="1621431" y="488596"/>
                </a:lnTo>
                <a:lnTo>
                  <a:pt x="1639799" y="530438"/>
                </a:lnTo>
                <a:lnTo>
                  <a:pt x="1655952" y="573417"/>
                </a:lnTo>
                <a:lnTo>
                  <a:pt x="1669817" y="617462"/>
                </a:lnTo>
                <a:lnTo>
                  <a:pt x="1681322" y="662500"/>
                </a:lnTo>
                <a:lnTo>
                  <a:pt x="1690395" y="708461"/>
                </a:lnTo>
                <a:lnTo>
                  <a:pt x="1696965" y="755271"/>
                </a:lnTo>
                <a:lnTo>
                  <a:pt x="1700960" y="802859"/>
                </a:lnTo>
                <a:lnTo>
                  <a:pt x="1702308" y="851154"/>
                </a:lnTo>
                <a:lnTo>
                  <a:pt x="1700960" y="899448"/>
                </a:lnTo>
                <a:lnTo>
                  <a:pt x="1696965" y="947036"/>
                </a:lnTo>
                <a:lnTo>
                  <a:pt x="1690395" y="993846"/>
                </a:lnTo>
                <a:lnTo>
                  <a:pt x="1681322" y="1039807"/>
                </a:lnTo>
                <a:lnTo>
                  <a:pt x="1669817" y="1084845"/>
                </a:lnTo>
                <a:lnTo>
                  <a:pt x="1655952" y="1128890"/>
                </a:lnTo>
                <a:lnTo>
                  <a:pt x="1639799" y="1171869"/>
                </a:lnTo>
                <a:lnTo>
                  <a:pt x="1621431" y="1213711"/>
                </a:lnTo>
                <a:lnTo>
                  <a:pt x="1600919" y="1254343"/>
                </a:lnTo>
                <a:lnTo>
                  <a:pt x="1578334" y="1293694"/>
                </a:lnTo>
                <a:lnTo>
                  <a:pt x="1553750" y="1331692"/>
                </a:lnTo>
                <a:lnTo>
                  <a:pt x="1527237" y="1368265"/>
                </a:lnTo>
                <a:lnTo>
                  <a:pt x="1498868" y="1403341"/>
                </a:lnTo>
                <a:lnTo>
                  <a:pt x="1468714" y="1436848"/>
                </a:lnTo>
                <a:lnTo>
                  <a:pt x="1436848" y="1468714"/>
                </a:lnTo>
                <a:lnTo>
                  <a:pt x="1403341" y="1498868"/>
                </a:lnTo>
                <a:lnTo>
                  <a:pt x="1368265" y="1527237"/>
                </a:lnTo>
                <a:lnTo>
                  <a:pt x="1331692" y="1553750"/>
                </a:lnTo>
                <a:lnTo>
                  <a:pt x="1293694" y="1578334"/>
                </a:lnTo>
                <a:lnTo>
                  <a:pt x="1254343" y="1600919"/>
                </a:lnTo>
                <a:lnTo>
                  <a:pt x="1213711" y="1621431"/>
                </a:lnTo>
                <a:lnTo>
                  <a:pt x="1171869" y="1639799"/>
                </a:lnTo>
                <a:lnTo>
                  <a:pt x="1128890" y="1655952"/>
                </a:lnTo>
                <a:lnTo>
                  <a:pt x="1084845" y="1669817"/>
                </a:lnTo>
                <a:lnTo>
                  <a:pt x="1039807" y="1681322"/>
                </a:lnTo>
                <a:lnTo>
                  <a:pt x="993846" y="1690395"/>
                </a:lnTo>
                <a:lnTo>
                  <a:pt x="947036" y="1696965"/>
                </a:lnTo>
                <a:lnTo>
                  <a:pt x="899448" y="1700960"/>
                </a:lnTo>
                <a:lnTo>
                  <a:pt x="851154" y="1702308"/>
                </a:lnTo>
                <a:lnTo>
                  <a:pt x="802854" y="1700960"/>
                </a:lnTo>
                <a:lnTo>
                  <a:pt x="755262" y="1696965"/>
                </a:lnTo>
                <a:lnTo>
                  <a:pt x="708448" y="1690395"/>
                </a:lnTo>
                <a:lnTo>
                  <a:pt x="662485" y="1681322"/>
                </a:lnTo>
                <a:lnTo>
                  <a:pt x="617444" y="1669817"/>
                </a:lnTo>
                <a:lnTo>
                  <a:pt x="573397" y="1655952"/>
                </a:lnTo>
                <a:lnTo>
                  <a:pt x="530417" y="1639799"/>
                </a:lnTo>
                <a:lnTo>
                  <a:pt x="488574" y="1621431"/>
                </a:lnTo>
                <a:lnTo>
                  <a:pt x="447941" y="1600919"/>
                </a:lnTo>
                <a:lnTo>
                  <a:pt x="408590" y="1578334"/>
                </a:lnTo>
                <a:lnTo>
                  <a:pt x="370593" y="1553750"/>
                </a:lnTo>
                <a:lnTo>
                  <a:pt x="334020" y="1527237"/>
                </a:lnTo>
                <a:lnTo>
                  <a:pt x="298945" y="1498868"/>
                </a:lnTo>
                <a:lnTo>
                  <a:pt x="265439" y="1468714"/>
                </a:lnTo>
                <a:lnTo>
                  <a:pt x="233574" y="1436848"/>
                </a:lnTo>
                <a:lnTo>
                  <a:pt x="203422" y="1403341"/>
                </a:lnTo>
                <a:lnTo>
                  <a:pt x="175055" y="1368265"/>
                </a:lnTo>
                <a:lnTo>
                  <a:pt x="148543" y="1331692"/>
                </a:lnTo>
                <a:lnTo>
                  <a:pt x="123961" y="1293694"/>
                </a:lnTo>
                <a:lnTo>
                  <a:pt x="101378" y="1254343"/>
                </a:lnTo>
                <a:lnTo>
                  <a:pt x="80868" y="1213711"/>
                </a:lnTo>
                <a:lnTo>
                  <a:pt x="62501" y="1171869"/>
                </a:lnTo>
                <a:lnTo>
                  <a:pt x="46350" y="1128890"/>
                </a:lnTo>
                <a:lnTo>
                  <a:pt x="32487" y="1084845"/>
                </a:lnTo>
                <a:lnTo>
                  <a:pt x="20983" y="1039807"/>
                </a:lnTo>
                <a:lnTo>
                  <a:pt x="11910" y="993846"/>
                </a:lnTo>
                <a:lnTo>
                  <a:pt x="5341" y="947036"/>
                </a:lnTo>
                <a:lnTo>
                  <a:pt x="1347" y="899448"/>
                </a:lnTo>
                <a:lnTo>
                  <a:pt x="0" y="851154"/>
                </a:lnTo>
                <a:close/>
              </a:path>
            </a:pathLst>
          </a:custGeom>
          <a:ln w="27432">
            <a:solidFill>
              <a:srgbClr val="CFFFA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2211" y="1045463"/>
            <a:ext cx="1152906" cy="1148334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7319" y="1050633"/>
            <a:ext cx="1116813" cy="1111476"/>
          </a:xfrm>
          <a:prstGeom prst="rect">
            <a:avLst/>
          </a:prstGeom>
        </p:spPr>
      </p:pic>
      <p:sp>
        <p:nvSpPr>
          <p:cNvPr id="23" name="bg object 23"/>
          <p:cNvSpPr/>
          <p:nvPr/>
        </p:nvSpPr>
        <p:spPr>
          <a:xfrm>
            <a:off x="187319" y="1050633"/>
            <a:ext cx="1116965" cy="1111885"/>
          </a:xfrm>
          <a:custGeom>
            <a:avLst/>
            <a:gdLst/>
            <a:ahLst/>
            <a:cxnLst/>
            <a:rect l="l" t="t" r="r" b="b"/>
            <a:pathLst>
              <a:path w="1116965" h="1111885">
                <a:moveTo>
                  <a:pt x="118496" y="204634"/>
                </a:moveTo>
                <a:lnTo>
                  <a:pt x="149785" y="168741"/>
                </a:lnTo>
                <a:lnTo>
                  <a:pt x="183515" y="136234"/>
                </a:lnTo>
                <a:lnTo>
                  <a:pt x="219451" y="107137"/>
                </a:lnTo>
                <a:lnTo>
                  <a:pt x="257356" y="81474"/>
                </a:lnTo>
                <a:lnTo>
                  <a:pt x="296996" y="59270"/>
                </a:lnTo>
                <a:lnTo>
                  <a:pt x="338135" y="40547"/>
                </a:lnTo>
                <a:lnTo>
                  <a:pt x="380538" y="25331"/>
                </a:lnTo>
                <a:lnTo>
                  <a:pt x="423971" y="13644"/>
                </a:lnTo>
                <a:lnTo>
                  <a:pt x="468196" y="5510"/>
                </a:lnTo>
                <a:lnTo>
                  <a:pt x="512980" y="954"/>
                </a:lnTo>
                <a:lnTo>
                  <a:pt x="558087" y="0"/>
                </a:lnTo>
                <a:lnTo>
                  <a:pt x="603281" y="2670"/>
                </a:lnTo>
                <a:lnTo>
                  <a:pt x="648327" y="8990"/>
                </a:lnTo>
                <a:lnTo>
                  <a:pt x="692991" y="18983"/>
                </a:lnTo>
                <a:lnTo>
                  <a:pt x="737036" y="32672"/>
                </a:lnTo>
                <a:lnTo>
                  <a:pt x="780227" y="50083"/>
                </a:lnTo>
                <a:lnTo>
                  <a:pt x="822330" y="71238"/>
                </a:lnTo>
                <a:lnTo>
                  <a:pt x="863108" y="96162"/>
                </a:lnTo>
                <a:lnTo>
                  <a:pt x="902327" y="124878"/>
                </a:lnTo>
                <a:lnTo>
                  <a:pt x="939023" y="156757"/>
                </a:lnTo>
                <a:lnTo>
                  <a:pt x="972365" y="190998"/>
                </a:lnTo>
                <a:lnTo>
                  <a:pt x="1002325" y="227366"/>
                </a:lnTo>
                <a:lnTo>
                  <a:pt x="1028874" y="265625"/>
                </a:lnTo>
                <a:lnTo>
                  <a:pt x="1051985" y="305541"/>
                </a:lnTo>
                <a:lnTo>
                  <a:pt x="1071626" y="346879"/>
                </a:lnTo>
                <a:lnTo>
                  <a:pt x="1087772" y="389404"/>
                </a:lnTo>
                <a:lnTo>
                  <a:pt x="1100392" y="432881"/>
                </a:lnTo>
                <a:lnTo>
                  <a:pt x="1109458" y="477076"/>
                </a:lnTo>
                <a:lnTo>
                  <a:pt x="1114941" y="521754"/>
                </a:lnTo>
                <a:lnTo>
                  <a:pt x="1116813" y="566679"/>
                </a:lnTo>
                <a:lnTo>
                  <a:pt x="1115044" y="611617"/>
                </a:lnTo>
                <a:lnTo>
                  <a:pt x="1109608" y="656333"/>
                </a:lnTo>
                <a:lnTo>
                  <a:pt x="1100473" y="700593"/>
                </a:lnTo>
                <a:lnTo>
                  <a:pt x="1087613" y="744160"/>
                </a:lnTo>
                <a:lnTo>
                  <a:pt x="1070998" y="786801"/>
                </a:lnTo>
                <a:lnTo>
                  <a:pt x="1050600" y="828281"/>
                </a:lnTo>
                <a:lnTo>
                  <a:pt x="1026390" y="868365"/>
                </a:lnTo>
                <a:lnTo>
                  <a:pt x="998339" y="906817"/>
                </a:lnTo>
                <a:lnTo>
                  <a:pt x="967050" y="942710"/>
                </a:lnTo>
                <a:lnTo>
                  <a:pt x="933320" y="975218"/>
                </a:lnTo>
                <a:lnTo>
                  <a:pt x="897385" y="1004315"/>
                </a:lnTo>
                <a:lnTo>
                  <a:pt x="859481" y="1029978"/>
                </a:lnTo>
                <a:lnTo>
                  <a:pt x="819841" y="1052184"/>
                </a:lnTo>
                <a:lnTo>
                  <a:pt x="778703" y="1070908"/>
                </a:lnTo>
                <a:lnTo>
                  <a:pt x="736300" y="1086127"/>
                </a:lnTo>
                <a:lnTo>
                  <a:pt x="692869" y="1097817"/>
                </a:lnTo>
                <a:lnTo>
                  <a:pt x="648644" y="1105954"/>
                </a:lnTo>
                <a:lnTo>
                  <a:pt x="603860" y="1110515"/>
                </a:lnTo>
                <a:lnTo>
                  <a:pt x="558754" y="1111476"/>
                </a:lnTo>
                <a:lnTo>
                  <a:pt x="513560" y="1108813"/>
                </a:lnTo>
                <a:lnTo>
                  <a:pt x="468514" y="1102502"/>
                </a:lnTo>
                <a:lnTo>
                  <a:pt x="423850" y="1092519"/>
                </a:lnTo>
                <a:lnTo>
                  <a:pt x="379804" y="1078841"/>
                </a:lnTo>
                <a:lnTo>
                  <a:pt x="336612" y="1061444"/>
                </a:lnTo>
                <a:lnTo>
                  <a:pt x="294508" y="1040304"/>
                </a:lnTo>
                <a:lnTo>
                  <a:pt x="253729" y="1015397"/>
                </a:lnTo>
                <a:lnTo>
                  <a:pt x="214508" y="986700"/>
                </a:lnTo>
                <a:lnTo>
                  <a:pt x="177812" y="954821"/>
                </a:lnTo>
                <a:lnTo>
                  <a:pt x="144469" y="920580"/>
                </a:lnTo>
                <a:lnTo>
                  <a:pt x="114507" y="884212"/>
                </a:lnTo>
                <a:lnTo>
                  <a:pt x="87955" y="845952"/>
                </a:lnTo>
                <a:lnTo>
                  <a:pt x="64842" y="806035"/>
                </a:lnTo>
                <a:lnTo>
                  <a:pt x="45198" y="764695"/>
                </a:lnTo>
                <a:lnTo>
                  <a:pt x="29049" y="722168"/>
                </a:lnTo>
                <a:lnTo>
                  <a:pt x="16427" y="678687"/>
                </a:lnTo>
                <a:lnTo>
                  <a:pt x="7358" y="634488"/>
                </a:lnTo>
                <a:lnTo>
                  <a:pt x="1873" y="589806"/>
                </a:lnTo>
                <a:lnTo>
                  <a:pt x="0" y="544874"/>
                </a:lnTo>
                <a:lnTo>
                  <a:pt x="1767" y="499929"/>
                </a:lnTo>
                <a:lnTo>
                  <a:pt x="7203" y="455204"/>
                </a:lnTo>
                <a:lnTo>
                  <a:pt x="16338" y="410935"/>
                </a:lnTo>
                <a:lnTo>
                  <a:pt x="29200" y="367355"/>
                </a:lnTo>
                <a:lnTo>
                  <a:pt x="45818" y="324701"/>
                </a:lnTo>
                <a:lnTo>
                  <a:pt x="66221" y="283206"/>
                </a:lnTo>
                <a:lnTo>
                  <a:pt x="90437" y="243105"/>
                </a:lnTo>
                <a:lnTo>
                  <a:pt x="118496" y="204634"/>
                </a:lnTo>
              </a:path>
              <a:path w="1116965" h="1111885">
                <a:moveTo>
                  <a:pt x="220477" y="286041"/>
                </a:moveTo>
                <a:lnTo>
                  <a:pt x="193856" y="323455"/>
                </a:lnTo>
                <a:lnTo>
                  <a:pt x="171955" y="362810"/>
                </a:lnTo>
                <a:lnTo>
                  <a:pt x="154729" y="403741"/>
                </a:lnTo>
                <a:lnTo>
                  <a:pt x="142131" y="445881"/>
                </a:lnTo>
                <a:lnTo>
                  <a:pt x="134116" y="488865"/>
                </a:lnTo>
                <a:lnTo>
                  <a:pt x="130638" y="532328"/>
                </a:lnTo>
                <a:lnTo>
                  <a:pt x="131651" y="575903"/>
                </a:lnTo>
                <a:lnTo>
                  <a:pt x="137108" y="619227"/>
                </a:lnTo>
                <a:lnTo>
                  <a:pt x="146964" y="661933"/>
                </a:lnTo>
                <a:lnTo>
                  <a:pt x="161173" y="703655"/>
                </a:lnTo>
                <a:lnTo>
                  <a:pt x="179689" y="744028"/>
                </a:lnTo>
                <a:lnTo>
                  <a:pt x="202465" y="782686"/>
                </a:lnTo>
                <a:lnTo>
                  <a:pt x="229457" y="819265"/>
                </a:lnTo>
                <a:lnTo>
                  <a:pt x="260618" y="853397"/>
                </a:lnTo>
                <a:lnTo>
                  <a:pt x="295902" y="884719"/>
                </a:lnTo>
                <a:lnTo>
                  <a:pt x="334265" y="912179"/>
                </a:lnTo>
                <a:lnTo>
                  <a:pt x="374453" y="934995"/>
                </a:lnTo>
                <a:lnTo>
                  <a:pt x="416101" y="953204"/>
                </a:lnTo>
                <a:lnTo>
                  <a:pt x="458841" y="966841"/>
                </a:lnTo>
                <a:lnTo>
                  <a:pt x="502308" y="975943"/>
                </a:lnTo>
                <a:lnTo>
                  <a:pt x="546136" y="980546"/>
                </a:lnTo>
                <a:lnTo>
                  <a:pt x="589957" y="980687"/>
                </a:lnTo>
                <a:lnTo>
                  <a:pt x="633406" y="976403"/>
                </a:lnTo>
                <a:lnTo>
                  <a:pt x="676117" y="967728"/>
                </a:lnTo>
                <a:lnTo>
                  <a:pt x="717723" y="954701"/>
                </a:lnTo>
                <a:lnTo>
                  <a:pt x="757858" y="937356"/>
                </a:lnTo>
                <a:lnTo>
                  <a:pt x="796155" y="915731"/>
                </a:lnTo>
                <a:lnTo>
                  <a:pt x="832248" y="889862"/>
                </a:lnTo>
                <a:lnTo>
                  <a:pt x="865771" y="859785"/>
                </a:lnTo>
                <a:lnTo>
                  <a:pt x="896358" y="825537"/>
                </a:lnTo>
                <a:lnTo>
                  <a:pt x="922982" y="788101"/>
                </a:lnTo>
                <a:lnTo>
                  <a:pt x="944884" y="748730"/>
                </a:lnTo>
                <a:lnTo>
                  <a:pt x="962111" y="707789"/>
                </a:lnTo>
                <a:lnTo>
                  <a:pt x="974709" y="665643"/>
                </a:lnTo>
                <a:lnTo>
                  <a:pt x="982725" y="622657"/>
                </a:lnTo>
                <a:lnTo>
                  <a:pt x="986203" y="579196"/>
                </a:lnTo>
                <a:lnTo>
                  <a:pt x="985191" y="535624"/>
                </a:lnTo>
                <a:lnTo>
                  <a:pt x="979734" y="492307"/>
                </a:lnTo>
                <a:lnTo>
                  <a:pt x="969878" y="449609"/>
                </a:lnTo>
                <a:lnTo>
                  <a:pt x="955669" y="407895"/>
                </a:lnTo>
                <a:lnTo>
                  <a:pt x="937154" y="367530"/>
                </a:lnTo>
                <a:lnTo>
                  <a:pt x="914378" y="328880"/>
                </a:lnTo>
                <a:lnTo>
                  <a:pt x="887387" y="292308"/>
                </a:lnTo>
                <a:lnTo>
                  <a:pt x="856228" y="258179"/>
                </a:lnTo>
                <a:lnTo>
                  <a:pt x="820946" y="226859"/>
                </a:lnTo>
                <a:lnTo>
                  <a:pt x="782581" y="199399"/>
                </a:lnTo>
                <a:lnTo>
                  <a:pt x="742390" y="176583"/>
                </a:lnTo>
                <a:lnTo>
                  <a:pt x="700741" y="158375"/>
                </a:lnTo>
                <a:lnTo>
                  <a:pt x="657999" y="144737"/>
                </a:lnTo>
                <a:lnTo>
                  <a:pt x="614531" y="135635"/>
                </a:lnTo>
                <a:lnTo>
                  <a:pt x="570702" y="131032"/>
                </a:lnTo>
                <a:lnTo>
                  <a:pt x="526880" y="130891"/>
                </a:lnTo>
                <a:lnTo>
                  <a:pt x="483430" y="135175"/>
                </a:lnTo>
                <a:lnTo>
                  <a:pt x="440719" y="143850"/>
                </a:lnTo>
                <a:lnTo>
                  <a:pt x="399113" y="156877"/>
                </a:lnTo>
                <a:lnTo>
                  <a:pt x="358978" y="174222"/>
                </a:lnTo>
                <a:lnTo>
                  <a:pt x="320681" y="195847"/>
                </a:lnTo>
                <a:lnTo>
                  <a:pt x="284587" y="221716"/>
                </a:lnTo>
                <a:lnTo>
                  <a:pt x="251064" y="251793"/>
                </a:lnTo>
                <a:lnTo>
                  <a:pt x="220477" y="286041"/>
                </a:lnTo>
              </a:path>
            </a:pathLst>
          </a:custGeom>
          <a:ln w="7349">
            <a:solidFill>
              <a:srgbClr val="75E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013460" y="0"/>
            <a:ext cx="8130540" cy="6858000"/>
          </a:xfrm>
          <a:custGeom>
            <a:avLst/>
            <a:gdLst/>
            <a:ahLst/>
            <a:cxnLst/>
            <a:rect l="l" t="t" r="r" b="b"/>
            <a:pathLst>
              <a:path w="8130540" h="6858000">
                <a:moveTo>
                  <a:pt x="8130540" y="0"/>
                </a:moveTo>
                <a:lnTo>
                  <a:pt x="0" y="0"/>
                </a:lnTo>
                <a:lnTo>
                  <a:pt x="0" y="6858000"/>
                </a:lnTo>
                <a:lnTo>
                  <a:pt x="8130540" y="6858000"/>
                </a:lnTo>
                <a:lnTo>
                  <a:pt x="81305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bg 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35735" y="0"/>
            <a:ext cx="150875" cy="6857996"/>
          </a:xfrm>
          <a:prstGeom prst="rect">
            <a:avLst/>
          </a:prstGeom>
        </p:spPr>
      </p:pic>
      <p:sp>
        <p:nvSpPr>
          <p:cNvPr id="26" name="bg object 26"/>
          <p:cNvSpPr/>
          <p:nvPr/>
        </p:nvSpPr>
        <p:spPr>
          <a:xfrm>
            <a:off x="1014983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152" y="0"/>
                </a:moveTo>
                <a:lnTo>
                  <a:pt x="0" y="0"/>
                </a:lnTo>
                <a:lnTo>
                  <a:pt x="0" y="6858000"/>
                </a:lnTo>
                <a:lnTo>
                  <a:pt x="73152" y="6858000"/>
                </a:lnTo>
                <a:lnTo>
                  <a:pt x="731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40460" y="-3606"/>
            <a:ext cx="7063079" cy="680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00" b="1" i="0">
                <a:solidFill>
                  <a:srgbClr val="562213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77264" y="1938749"/>
            <a:ext cx="7664450" cy="420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584" y="274320"/>
            <a:ext cx="823651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584" y="1577340"/>
            <a:ext cx="823651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11573" y="6377940"/>
            <a:ext cx="292853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584" y="6377940"/>
            <a:ext cx="210488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9213" y="6377940"/>
            <a:ext cx="210488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293202">
        <a:defRPr>
          <a:latin typeface="+mn-lt"/>
          <a:ea typeface="+mn-ea"/>
          <a:cs typeface="+mn-cs"/>
        </a:defRPr>
      </a:lvl2pPr>
      <a:lvl3pPr marL="586405">
        <a:defRPr>
          <a:latin typeface="+mn-lt"/>
          <a:ea typeface="+mn-ea"/>
          <a:cs typeface="+mn-cs"/>
        </a:defRPr>
      </a:lvl3pPr>
      <a:lvl4pPr marL="879607">
        <a:defRPr>
          <a:latin typeface="+mn-lt"/>
          <a:ea typeface="+mn-ea"/>
          <a:cs typeface="+mn-cs"/>
        </a:defRPr>
      </a:lvl4pPr>
      <a:lvl5pPr marL="1172809">
        <a:defRPr>
          <a:latin typeface="+mn-lt"/>
          <a:ea typeface="+mn-ea"/>
          <a:cs typeface="+mn-cs"/>
        </a:defRPr>
      </a:lvl5pPr>
      <a:lvl6pPr marL="1466012">
        <a:defRPr>
          <a:latin typeface="+mn-lt"/>
          <a:ea typeface="+mn-ea"/>
          <a:cs typeface="+mn-cs"/>
        </a:defRPr>
      </a:lvl6pPr>
      <a:lvl7pPr marL="1759214">
        <a:defRPr>
          <a:latin typeface="+mn-lt"/>
          <a:ea typeface="+mn-ea"/>
          <a:cs typeface="+mn-cs"/>
        </a:defRPr>
      </a:lvl7pPr>
      <a:lvl8pPr marL="2052417">
        <a:defRPr>
          <a:latin typeface="+mn-lt"/>
          <a:ea typeface="+mn-ea"/>
          <a:cs typeface="+mn-cs"/>
        </a:defRPr>
      </a:lvl8pPr>
      <a:lvl9pPr marL="234561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93202">
        <a:defRPr>
          <a:latin typeface="+mn-lt"/>
          <a:ea typeface="+mn-ea"/>
          <a:cs typeface="+mn-cs"/>
        </a:defRPr>
      </a:lvl2pPr>
      <a:lvl3pPr marL="586405">
        <a:defRPr>
          <a:latin typeface="+mn-lt"/>
          <a:ea typeface="+mn-ea"/>
          <a:cs typeface="+mn-cs"/>
        </a:defRPr>
      </a:lvl3pPr>
      <a:lvl4pPr marL="879607">
        <a:defRPr>
          <a:latin typeface="+mn-lt"/>
          <a:ea typeface="+mn-ea"/>
          <a:cs typeface="+mn-cs"/>
        </a:defRPr>
      </a:lvl4pPr>
      <a:lvl5pPr marL="1172809">
        <a:defRPr>
          <a:latin typeface="+mn-lt"/>
          <a:ea typeface="+mn-ea"/>
          <a:cs typeface="+mn-cs"/>
        </a:defRPr>
      </a:lvl5pPr>
      <a:lvl6pPr marL="1466012">
        <a:defRPr>
          <a:latin typeface="+mn-lt"/>
          <a:ea typeface="+mn-ea"/>
          <a:cs typeface="+mn-cs"/>
        </a:defRPr>
      </a:lvl6pPr>
      <a:lvl7pPr marL="1759214">
        <a:defRPr>
          <a:latin typeface="+mn-lt"/>
          <a:ea typeface="+mn-ea"/>
          <a:cs typeface="+mn-cs"/>
        </a:defRPr>
      </a:lvl7pPr>
      <a:lvl8pPr marL="2052417">
        <a:defRPr>
          <a:latin typeface="+mn-lt"/>
          <a:ea typeface="+mn-ea"/>
          <a:cs typeface="+mn-cs"/>
        </a:defRPr>
      </a:lvl8pPr>
      <a:lvl9pPr marL="234561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58391-0BAA-4183-BBFF-54F5BEBAB4AC}" type="datetimeFigureOut">
              <a:rPr lang="pt-BR" smtClean="0"/>
              <a:t>11/02/2022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8D717-0526-46DC-99EA-54AEB9424E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8705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9.png" /><Relationship Id="rId5" Type="http://schemas.openxmlformats.org/officeDocument/2006/relationships/image" Target="../media/image8.png" /><Relationship Id="rId4" Type="http://schemas.openxmlformats.org/officeDocument/2006/relationships/image" Target="../media/image7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 /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 /><Relationship Id="rId2" Type="http://schemas.openxmlformats.org/officeDocument/2006/relationships/image" Target="../media/image29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33.jpg" /><Relationship Id="rId5" Type="http://schemas.openxmlformats.org/officeDocument/2006/relationships/image" Target="../media/image32.png" /><Relationship Id="rId4" Type="http://schemas.openxmlformats.org/officeDocument/2006/relationships/image" Target="../media/image31.pn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 /><Relationship Id="rId2" Type="http://schemas.openxmlformats.org/officeDocument/2006/relationships/image" Target="../media/image34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6.jp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 /><Relationship Id="rId2" Type="http://schemas.openxmlformats.org/officeDocument/2006/relationships/image" Target="../media/image37.pn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 /><Relationship Id="rId2" Type="http://schemas.openxmlformats.org/officeDocument/2006/relationships/image" Target="../media/image39.pn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 /><Relationship Id="rId2" Type="http://schemas.openxmlformats.org/officeDocument/2006/relationships/image" Target="../media/image41.pn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 /><Relationship Id="rId2" Type="http://schemas.openxmlformats.org/officeDocument/2006/relationships/image" Target="../media/image43.jp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5.png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 /><Relationship Id="rId2" Type="http://schemas.openxmlformats.org/officeDocument/2006/relationships/image" Target="../media/image46.jpg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 /><Relationship Id="rId2" Type="http://schemas.openxmlformats.org/officeDocument/2006/relationships/image" Target="../media/image48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51.jpg" /><Relationship Id="rId4" Type="http://schemas.openxmlformats.org/officeDocument/2006/relationships/image" Target="../media/image50.jpg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 /><Relationship Id="rId2" Type="http://schemas.openxmlformats.org/officeDocument/2006/relationships/image" Target="../media/image52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54.png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12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 /><Relationship Id="rId2" Type="http://schemas.openxmlformats.org/officeDocument/2006/relationships/image" Target="../media/image55.png" /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 /><Relationship Id="rId2" Type="http://schemas.openxmlformats.org/officeDocument/2006/relationships/image" Target="../media/image57.png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 /><Relationship Id="rId3" Type="http://schemas.openxmlformats.org/officeDocument/2006/relationships/image" Target="../media/image60.png" /><Relationship Id="rId7" Type="http://schemas.openxmlformats.org/officeDocument/2006/relationships/image" Target="../media/image64.png" /><Relationship Id="rId2" Type="http://schemas.openxmlformats.org/officeDocument/2006/relationships/image" Target="../media/image59.png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63.png" /><Relationship Id="rId5" Type="http://schemas.openxmlformats.org/officeDocument/2006/relationships/image" Target="../media/image62.png" /><Relationship Id="rId4" Type="http://schemas.openxmlformats.org/officeDocument/2006/relationships/image" Target="../media/image61.png" /><Relationship Id="rId9" Type="http://schemas.openxmlformats.org/officeDocument/2006/relationships/image" Target="../media/image66.jpg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 /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 /><Relationship Id="rId2" Type="http://schemas.openxmlformats.org/officeDocument/2006/relationships/image" Target="../media/image68.png" /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 /><Relationship Id="rId2" Type="http://schemas.openxmlformats.org/officeDocument/2006/relationships/image" Target="../media/image68.png" /><Relationship Id="rId1" Type="http://schemas.openxmlformats.org/officeDocument/2006/relationships/slideLayout" Target="../slideLayouts/slideLayout4.xml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 /><Relationship Id="rId2" Type="http://schemas.openxmlformats.org/officeDocument/2006/relationships/image" Target="../media/image71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73.png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 /><Relationship Id="rId2" Type="http://schemas.openxmlformats.org/officeDocument/2006/relationships/image" Target="../media/image74.png" /><Relationship Id="rId1" Type="http://schemas.openxmlformats.org/officeDocument/2006/relationships/slideLayout" Target="../slideLayouts/slideLayout2.xml" 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 /><Relationship Id="rId2" Type="http://schemas.openxmlformats.org/officeDocument/2006/relationships/image" Target="../media/image76.png" /><Relationship Id="rId1" Type="http://schemas.openxmlformats.org/officeDocument/2006/relationships/slideLayout" Target="../slideLayouts/slideLayout2.xml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 /><Relationship Id="rId1" Type="http://schemas.openxmlformats.org/officeDocument/2006/relationships/slideLayout" Target="../slideLayouts/slideLayout5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12.xml" 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 /><Relationship Id="rId2" Type="http://schemas.openxmlformats.org/officeDocument/2006/relationships/image" Target="../media/image79.png" /><Relationship Id="rId1" Type="http://schemas.openxmlformats.org/officeDocument/2006/relationships/slideLayout" Target="../slideLayouts/slideLayout2.xml" 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 /><Relationship Id="rId2" Type="http://schemas.openxmlformats.org/officeDocument/2006/relationships/image" Target="../media/image81.png" /><Relationship Id="rId1" Type="http://schemas.openxmlformats.org/officeDocument/2006/relationships/slideLayout" Target="../slideLayouts/slideLayout2.xml" 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 /><Relationship Id="rId2" Type="http://schemas.openxmlformats.org/officeDocument/2006/relationships/image" Target="../media/image83.png" /><Relationship Id="rId1" Type="http://schemas.openxmlformats.org/officeDocument/2006/relationships/slideLayout" Target="../slideLayouts/slideLayout2.xml" 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 /><Relationship Id="rId2" Type="http://schemas.openxmlformats.org/officeDocument/2006/relationships/image" Target="../media/image85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87.jpg" 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 /><Relationship Id="rId7" Type="http://schemas.openxmlformats.org/officeDocument/2006/relationships/image" Target="../media/image93.jpg" /><Relationship Id="rId2" Type="http://schemas.openxmlformats.org/officeDocument/2006/relationships/image" Target="../media/image88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92.png" /><Relationship Id="rId5" Type="http://schemas.openxmlformats.org/officeDocument/2006/relationships/image" Target="../media/image91.png" /><Relationship Id="rId4" Type="http://schemas.openxmlformats.org/officeDocument/2006/relationships/image" Target="../media/image90.png" 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 /><Relationship Id="rId2" Type="http://schemas.openxmlformats.org/officeDocument/2006/relationships/image" Target="../media/image94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96.jpg" 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 /><Relationship Id="rId2" Type="http://schemas.openxmlformats.org/officeDocument/2006/relationships/image" Target="../media/image94.png" /><Relationship Id="rId1" Type="http://schemas.openxmlformats.org/officeDocument/2006/relationships/slideLayout" Target="../slideLayouts/slideLayout4.xml" 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 /><Relationship Id="rId2" Type="http://schemas.openxmlformats.org/officeDocument/2006/relationships/image" Target="../media/image98.png" /><Relationship Id="rId1" Type="http://schemas.openxmlformats.org/officeDocument/2006/relationships/slideLayout" Target="../slideLayouts/slideLayout4.xml" 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 /><Relationship Id="rId2" Type="http://schemas.openxmlformats.org/officeDocument/2006/relationships/image" Target="../media/image100.png" /><Relationship Id="rId1" Type="http://schemas.openxmlformats.org/officeDocument/2006/relationships/slideLayout" Target="../slideLayouts/slideLayout4.xml" 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 /><Relationship Id="rId2" Type="http://schemas.openxmlformats.org/officeDocument/2006/relationships/image" Target="../media/image100.png" /><Relationship Id="rId1" Type="http://schemas.openxmlformats.org/officeDocument/2006/relationships/slideLayout" Target="../slideLayouts/slideLayout4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 /><Relationship Id="rId2" Type="http://schemas.openxmlformats.org/officeDocument/2006/relationships/image" Target="../media/image100.png" /><Relationship Id="rId1" Type="http://schemas.openxmlformats.org/officeDocument/2006/relationships/slideLayout" Target="../slideLayouts/slideLayout4.xml" 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 /><Relationship Id="rId2" Type="http://schemas.openxmlformats.org/officeDocument/2006/relationships/image" Target="../media/image104.png" /><Relationship Id="rId1" Type="http://schemas.openxmlformats.org/officeDocument/2006/relationships/slideLayout" Target="../slideLayouts/slideLayout4.xml" 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 /><Relationship Id="rId2" Type="http://schemas.openxmlformats.org/officeDocument/2006/relationships/image" Target="../media/image106.png" /><Relationship Id="rId1" Type="http://schemas.openxmlformats.org/officeDocument/2006/relationships/slideLayout" Target="../slideLayouts/slideLayout4.xml" 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 /><Relationship Id="rId2" Type="http://schemas.openxmlformats.org/officeDocument/2006/relationships/image" Target="../media/image108.png" /><Relationship Id="rId1" Type="http://schemas.openxmlformats.org/officeDocument/2006/relationships/slideLayout" Target="../slideLayouts/slideLayout4.xml" 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 /><Relationship Id="rId1" Type="http://schemas.openxmlformats.org/officeDocument/2006/relationships/slideLayout" Target="../slideLayouts/slideLayout2.xml" 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 /><Relationship Id="rId1" Type="http://schemas.openxmlformats.org/officeDocument/2006/relationships/slideLayout" Target="../slideLayouts/slideLayout2.xml" 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 /><Relationship Id="rId1" Type="http://schemas.openxmlformats.org/officeDocument/2006/relationships/slideLayout" Target="../slideLayouts/slideLayout2.xml" 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4.xml" 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 /><Relationship Id="rId2" Type="http://schemas.openxmlformats.org/officeDocument/2006/relationships/image" Target="../media/image114.png" /><Relationship Id="rId1" Type="http://schemas.openxmlformats.org/officeDocument/2006/relationships/slideLayout" Target="../slideLayouts/slideLayout4.xml" 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 /><Relationship Id="rId2" Type="http://schemas.openxmlformats.org/officeDocument/2006/relationships/image" Target="../media/image116.png" /><Relationship Id="rId1" Type="http://schemas.openxmlformats.org/officeDocument/2006/relationships/slideLayout" Target="../slideLayouts/slideLayout4.xml" 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 /><Relationship Id="rId1" Type="http://schemas.openxmlformats.org/officeDocument/2006/relationships/slideLayout" Target="../slideLayouts/slideLayout2.xml" 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 /><Relationship Id="rId1" Type="http://schemas.openxmlformats.org/officeDocument/2006/relationships/slideLayout" Target="../slideLayouts/slideLayout4.xml" 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 /><Relationship Id="rId1" Type="http://schemas.openxmlformats.org/officeDocument/2006/relationships/slideLayout" Target="../slideLayouts/slideLayout4.xml" 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 /><Relationship Id="rId1" Type="http://schemas.openxmlformats.org/officeDocument/2006/relationships/slideLayout" Target="../slideLayouts/slideLayout4.xml" 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17.jp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21.png" /><Relationship Id="rId4" Type="http://schemas.openxmlformats.org/officeDocument/2006/relationships/image" Target="../media/image20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23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4.xml" /><Relationship Id="rId5" Type="http://schemas.openxmlformats.org/officeDocument/2006/relationships/image" Target="../media/image26.jpg" /><Relationship Id="rId4" Type="http://schemas.openxmlformats.org/officeDocument/2006/relationships/image" Target="../media/image2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21892" y="1339596"/>
            <a:ext cx="305435" cy="287020"/>
            <a:chOff x="921892" y="1339596"/>
            <a:chExt cx="305435" cy="2870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2781" y="1415034"/>
              <a:ext cx="210312" cy="21031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892" y="1339596"/>
              <a:ext cx="304927" cy="286639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171955" y="2790444"/>
            <a:ext cx="7948930" cy="1744345"/>
            <a:chOff x="1171955" y="2790444"/>
            <a:chExt cx="7948930" cy="174434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1955" y="2790444"/>
              <a:ext cx="7948422" cy="113461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58083" y="3400044"/>
              <a:ext cx="4234434" cy="113461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499361" y="2926206"/>
            <a:ext cx="715264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98955" marR="5080" indent="-1786889">
              <a:lnSpc>
                <a:spcPct val="100000"/>
              </a:lnSpc>
              <a:spcBef>
                <a:spcPts val="95"/>
              </a:spcBef>
            </a:pPr>
            <a:r>
              <a:rPr sz="4000" b="1" spc="-10">
                <a:solidFill>
                  <a:srgbClr val="562213"/>
                </a:solidFill>
                <a:latin typeface="Gill Sans MT"/>
                <a:cs typeface="Gill Sans MT"/>
              </a:rPr>
              <a:t>Arquitetura</a:t>
            </a:r>
            <a:r>
              <a:rPr sz="4000" b="1" spc="25">
                <a:solidFill>
                  <a:srgbClr val="562213"/>
                </a:solidFill>
                <a:latin typeface="Gill Sans MT"/>
                <a:cs typeface="Gill Sans MT"/>
              </a:rPr>
              <a:t> </a:t>
            </a:r>
            <a:r>
              <a:rPr sz="4000" b="1" spc="-5">
                <a:solidFill>
                  <a:srgbClr val="562213"/>
                </a:solidFill>
                <a:latin typeface="Gill Sans MT"/>
                <a:cs typeface="Gill Sans MT"/>
              </a:rPr>
              <a:t>e</a:t>
            </a:r>
            <a:r>
              <a:rPr sz="4000" b="1" spc="-20">
                <a:solidFill>
                  <a:srgbClr val="562213"/>
                </a:solidFill>
                <a:latin typeface="Gill Sans MT"/>
                <a:cs typeface="Gill Sans MT"/>
              </a:rPr>
              <a:t> </a:t>
            </a:r>
            <a:r>
              <a:rPr sz="4000" b="1" spc="-5">
                <a:solidFill>
                  <a:srgbClr val="562213"/>
                </a:solidFill>
                <a:latin typeface="Gill Sans MT"/>
                <a:cs typeface="Gill Sans MT"/>
              </a:rPr>
              <a:t>Organização</a:t>
            </a:r>
            <a:r>
              <a:rPr sz="4000" b="1" spc="15">
                <a:solidFill>
                  <a:srgbClr val="562213"/>
                </a:solidFill>
                <a:latin typeface="Gill Sans MT"/>
                <a:cs typeface="Gill Sans MT"/>
              </a:rPr>
              <a:t> </a:t>
            </a:r>
            <a:r>
              <a:rPr sz="4000" b="1" spc="-10">
                <a:solidFill>
                  <a:srgbClr val="562213"/>
                </a:solidFill>
                <a:latin typeface="Gill Sans MT"/>
                <a:cs typeface="Gill Sans MT"/>
              </a:rPr>
              <a:t>de </a:t>
            </a:r>
            <a:r>
              <a:rPr sz="4000" b="1" spc="-1095">
                <a:solidFill>
                  <a:srgbClr val="562213"/>
                </a:solidFill>
                <a:latin typeface="Gill Sans MT"/>
                <a:cs typeface="Gill Sans MT"/>
              </a:rPr>
              <a:t> </a:t>
            </a:r>
            <a:r>
              <a:rPr sz="4000" b="1" spc="-10">
                <a:solidFill>
                  <a:srgbClr val="562213"/>
                </a:solidFill>
                <a:latin typeface="Gill Sans MT"/>
                <a:cs typeface="Gill Sans MT"/>
              </a:rPr>
              <a:t>Computadores</a:t>
            </a:r>
            <a:endParaRPr sz="4000">
              <a:latin typeface="Gill Sans MT"/>
              <a:cs typeface="Gill Sans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33093" y="4686300"/>
            <a:ext cx="7815580" cy="2171700"/>
          </a:xfrm>
          <a:custGeom>
            <a:avLst/>
            <a:gdLst/>
            <a:ahLst/>
            <a:cxnLst/>
            <a:rect l="l" t="t" r="r" b="b"/>
            <a:pathLst>
              <a:path w="7815580" h="2171700">
                <a:moveTo>
                  <a:pt x="7815072" y="0"/>
                </a:moveTo>
                <a:lnTo>
                  <a:pt x="0" y="0"/>
                </a:lnTo>
                <a:lnTo>
                  <a:pt x="0" y="2171699"/>
                </a:lnTo>
                <a:lnTo>
                  <a:pt x="7815072" y="2171699"/>
                </a:lnTo>
                <a:lnTo>
                  <a:pt x="781507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294002" y="4409922"/>
            <a:ext cx="7206615" cy="1305486"/>
          </a:xfrm>
          <a:prstGeom prst="rect">
            <a:avLst/>
          </a:prstGeom>
        </p:spPr>
        <p:txBody>
          <a:bodyPr vert="horz" wrap="square" lIns="0" tIns="8890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300" dirty="0">
                <a:solidFill>
                  <a:srgbClr val="C58D00"/>
                </a:solidFill>
                <a:latin typeface="Gill Sans MT"/>
                <a:cs typeface="Gill Sans MT"/>
              </a:rPr>
              <a:t>Instituto</a:t>
            </a:r>
            <a:r>
              <a:rPr sz="2300" spc="-25" dirty="0">
                <a:solidFill>
                  <a:srgbClr val="C58D00"/>
                </a:solidFill>
                <a:latin typeface="Gill Sans MT"/>
                <a:cs typeface="Gill Sans MT"/>
              </a:rPr>
              <a:t> </a:t>
            </a:r>
            <a:r>
              <a:rPr sz="2300" spc="-40" dirty="0">
                <a:solidFill>
                  <a:srgbClr val="C58D00"/>
                </a:solidFill>
                <a:latin typeface="Gill Sans MT"/>
                <a:cs typeface="Gill Sans MT"/>
              </a:rPr>
              <a:t>F</a:t>
            </a:r>
            <a:r>
              <a:rPr sz="2300" dirty="0">
                <a:solidFill>
                  <a:srgbClr val="C58D00"/>
                </a:solidFill>
                <a:latin typeface="Gill Sans MT"/>
                <a:cs typeface="Gill Sans MT"/>
              </a:rPr>
              <a:t>ederal</a:t>
            </a:r>
            <a:r>
              <a:rPr sz="2300" spc="-15" dirty="0">
                <a:solidFill>
                  <a:srgbClr val="C58D00"/>
                </a:solidFill>
                <a:latin typeface="Gill Sans MT"/>
                <a:cs typeface="Gill Sans MT"/>
              </a:rPr>
              <a:t> </a:t>
            </a:r>
            <a:r>
              <a:rPr sz="2300" dirty="0">
                <a:solidFill>
                  <a:srgbClr val="C58D00"/>
                </a:solidFill>
                <a:latin typeface="Gill Sans MT"/>
                <a:cs typeface="Gill Sans MT"/>
              </a:rPr>
              <a:t>de </a:t>
            </a:r>
            <a:r>
              <a:rPr sz="2300" dirty="0" err="1">
                <a:solidFill>
                  <a:srgbClr val="C58D00"/>
                </a:solidFill>
                <a:latin typeface="Gill Sans MT"/>
                <a:cs typeface="Gill Sans MT"/>
              </a:rPr>
              <a:t>Educaçã</a:t>
            </a:r>
            <a:r>
              <a:rPr sz="2300" spc="-80" dirty="0" err="1">
                <a:solidFill>
                  <a:srgbClr val="C58D00"/>
                </a:solidFill>
                <a:latin typeface="Gill Sans MT"/>
                <a:cs typeface="Gill Sans MT"/>
              </a:rPr>
              <a:t>o</a:t>
            </a:r>
            <a:r>
              <a:rPr sz="2300" dirty="0">
                <a:solidFill>
                  <a:srgbClr val="C58D00"/>
                </a:solidFill>
                <a:latin typeface="Gill Sans MT"/>
                <a:cs typeface="Gill Sans MT"/>
              </a:rPr>
              <a:t>,</a:t>
            </a:r>
            <a:r>
              <a:rPr sz="2300" spc="-225" dirty="0">
                <a:solidFill>
                  <a:srgbClr val="C58D00"/>
                </a:solidFill>
                <a:latin typeface="Gill Sans MT"/>
                <a:cs typeface="Gill Sans MT"/>
              </a:rPr>
              <a:t> </a:t>
            </a:r>
            <a:r>
              <a:rPr sz="2300" dirty="0">
                <a:solidFill>
                  <a:srgbClr val="C58D00"/>
                </a:solidFill>
                <a:latin typeface="Gill Sans MT"/>
                <a:cs typeface="Gill Sans MT"/>
              </a:rPr>
              <a:t>Ciência</a:t>
            </a:r>
            <a:r>
              <a:rPr sz="2300" spc="-20" dirty="0">
                <a:solidFill>
                  <a:srgbClr val="C58D00"/>
                </a:solidFill>
                <a:latin typeface="Gill Sans MT"/>
                <a:cs typeface="Gill Sans MT"/>
              </a:rPr>
              <a:t> </a:t>
            </a:r>
            <a:r>
              <a:rPr sz="2300" dirty="0">
                <a:solidFill>
                  <a:srgbClr val="C58D00"/>
                </a:solidFill>
                <a:latin typeface="Gill Sans MT"/>
                <a:cs typeface="Gill Sans MT"/>
              </a:rPr>
              <a:t>e</a:t>
            </a:r>
            <a:r>
              <a:rPr sz="2300" spc="-295" dirty="0">
                <a:solidFill>
                  <a:srgbClr val="C58D00"/>
                </a:solidFill>
                <a:latin typeface="Gill Sans MT"/>
                <a:cs typeface="Gill Sans MT"/>
              </a:rPr>
              <a:t> </a:t>
            </a:r>
            <a:r>
              <a:rPr sz="2300" spc="-350" dirty="0" err="1">
                <a:solidFill>
                  <a:srgbClr val="C58D00"/>
                </a:solidFill>
                <a:latin typeface="Gill Sans MT"/>
                <a:cs typeface="Gill Sans MT"/>
              </a:rPr>
              <a:t>T</a:t>
            </a:r>
            <a:r>
              <a:rPr sz="2300" dirty="0" err="1">
                <a:solidFill>
                  <a:srgbClr val="C58D00"/>
                </a:solidFill>
                <a:latin typeface="Gill Sans MT"/>
                <a:cs typeface="Gill Sans MT"/>
              </a:rPr>
              <a:t>ecnologia</a:t>
            </a:r>
            <a:r>
              <a:rPr sz="2300" dirty="0">
                <a:solidFill>
                  <a:srgbClr val="C58D00"/>
                </a:solidFill>
                <a:latin typeface="Gill Sans MT"/>
                <a:cs typeface="Gill Sans MT"/>
              </a:rPr>
              <a:t> do Ceará</a:t>
            </a:r>
            <a:endParaRPr sz="2300" dirty="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300" b="1" dirty="0" err="1">
                <a:solidFill>
                  <a:srgbClr val="310D04"/>
                </a:solidFill>
                <a:latin typeface="Gill Sans MT"/>
                <a:cs typeface="Gill Sans MT"/>
              </a:rPr>
              <a:t>Disciplin</a:t>
            </a:r>
            <a:r>
              <a:rPr sz="2300" b="1" spc="-5" dirty="0" err="1">
                <a:solidFill>
                  <a:srgbClr val="310D04"/>
                </a:solidFill>
                <a:latin typeface="Gill Sans MT"/>
                <a:cs typeface="Gill Sans MT"/>
              </a:rPr>
              <a:t>a</a:t>
            </a:r>
            <a:r>
              <a:rPr sz="2300" dirty="0">
                <a:solidFill>
                  <a:srgbClr val="310D04"/>
                </a:solidFill>
                <a:latin typeface="Gill Sans MT"/>
                <a:cs typeface="Gill Sans MT"/>
              </a:rPr>
              <a:t>:</a:t>
            </a:r>
            <a:r>
              <a:rPr sz="2300" spc="-475" dirty="0">
                <a:solidFill>
                  <a:srgbClr val="310D04"/>
                </a:solidFill>
                <a:latin typeface="Gill Sans MT"/>
                <a:cs typeface="Gill Sans MT"/>
              </a:rPr>
              <a:t> </a:t>
            </a:r>
            <a:r>
              <a:rPr sz="2300" dirty="0" err="1">
                <a:solidFill>
                  <a:srgbClr val="310D04"/>
                </a:solidFill>
                <a:latin typeface="Gill Sans MT"/>
                <a:cs typeface="Gill Sans MT"/>
              </a:rPr>
              <a:t>A</a:t>
            </a:r>
            <a:r>
              <a:rPr sz="2300" spc="-65" dirty="0" err="1">
                <a:solidFill>
                  <a:srgbClr val="310D04"/>
                </a:solidFill>
                <a:latin typeface="Gill Sans MT"/>
                <a:cs typeface="Gill Sans MT"/>
              </a:rPr>
              <a:t>r</a:t>
            </a:r>
            <a:r>
              <a:rPr sz="2300" dirty="0" err="1">
                <a:solidFill>
                  <a:srgbClr val="310D04"/>
                </a:solidFill>
                <a:latin typeface="Gill Sans MT"/>
                <a:cs typeface="Gill Sans MT"/>
              </a:rPr>
              <a:t>quitetura</a:t>
            </a:r>
            <a:r>
              <a:rPr sz="2300" spc="-15" dirty="0">
                <a:solidFill>
                  <a:srgbClr val="310D04"/>
                </a:solidFill>
                <a:latin typeface="Gill Sans MT"/>
                <a:cs typeface="Gill Sans MT"/>
              </a:rPr>
              <a:t> </a:t>
            </a:r>
            <a:r>
              <a:rPr sz="2300" dirty="0">
                <a:solidFill>
                  <a:srgbClr val="310D04"/>
                </a:solidFill>
                <a:latin typeface="Gill Sans MT"/>
                <a:cs typeface="Gill Sans MT"/>
              </a:rPr>
              <a:t>de Computado</a:t>
            </a:r>
            <a:r>
              <a:rPr sz="2300" spc="-50" dirty="0">
                <a:solidFill>
                  <a:srgbClr val="310D04"/>
                </a:solidFill>
                <a:latin typeface="Gill Sans MT"/>
                <a:cs typeface="Gill Sans MT"/>
              </a:rPr>
              <a:t>r</a:t>
            </a:r>
            <a:r>
              <a:rPr sz="2300" dirty="0">
                <a:solidFill>
                  <a:srgbClr val="310D04"/>
                </a:solidFill>
                <a:latin typeface="Gill Sans MT"/>
                <a:cs typeface="Gill Sans MT"/>
              </a:rPr>
              <a:t>es</a:t>
            </a:r>
            <a:endParaRPr sz="2300" dirty="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300" b="1" dirty="0">
                <a:solidFill>
                  <a:srgbClr val="310D04"/>
                </a:solidFill>
                <a:latin typeface="Gill Sans MT"/>
                <a:cs typeface="Gill Sans MT"/>
              </a:rPr>
              <a:t>P</a:t>
            </a:r>
            <a:r>
              <a:rPr sz="2300" b="1" spc="-60" dirty="0">
                <a:solidFill>
                  <a:srgbClr val="310D04"/>
                </a:solidFill>
                <a:latin typeface="Gill Sans MT"/>
                <a:cs typeface="Gill Sans MT"/>
              </a:rPr>
              <a:t>r</a:t>
            </a:r>
            <a:r>
              <a:rPr sz="2300" b="1" spc="-5" dirty="0">
                <a:solidFill>
                  <a:srgbClr val="310D04"/>
                </a:solidFill>
                <a:latin typeface="Gill Sans MT"/>
                <a:cs typeface="Gill Sans MT"/>
              </a:rPr>
              <a:t>o</a:t>
            </a:r>
            <a:r>
              <a:rPr sz="2300" b="1" spc="-30" dirty="0">
                <a:solidFill>
                  <a:srgbClr val="310D04"/>
                </a:solidFill>
                <a:latin typeface="Gill Sans MT"/>
                <a:cs typeface="Gill Sans MT"/>
              </a:rPr>
              <a:t>f</a:t>
            </a:r>
            <a:r>
              <a:rPr sz="2300" b="1" dirty="0">
                <a:solidFill>
                  <a:srgbClr val="310D04"/>
                </a:solidFill>
                <a:latin typeface="Gill Sans MT"/>
                <a:cs typeface="Gill Sans MT"/>
              </a:rPr>
              <a:t>essor</a:t>
            </a:r>
            <a:r>
              <a:rPr sz="2300" dirty="0">
                <a:solidFill>
                  <a:srgbClr val="310D04"/>
                </a:solidFill>
                <a:latin typeface="Gill Sans MT"/>
                <a:cs typeface="Gill Sans MT"/>
              </a:rPr>
              <a:t>:</a:t>
            </a:r>
            <a:r>
              <a:rPr lang="pt-BR" sz="2300" dirty="0">
                <a:solidFill>
                  <a:srgbClr val="310D04"/>
                </a:solidFill>
                <a:latin typeface="Gill Sans MT"/>
                <a:cs typeface="Gill Sans MT"/>
              </a:rPr>
              <a:t> Carlos Wagner</a:t>
            </a:r>
            <a:endParaRPr sz="2300" dirty="0">
              <a:latin typeface="Gill Sans MT"/>
              <a:cs typeface="Gill Sans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60035" y="0"/>
            <a:ext cx="4283963" cy="175717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8951" y="0"/>
            <a:ext cx="2650998" cy="122910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22680" y="54355"/>
            <a:ext cx="188848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i="1" spc="-5">
                <a:latin typeface="Arial"/>
                <a:cs typeface="Arial"/>
              </a:rPr>
              <a:t>Ábaco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93011" y="4313696"/>
            <a:ext cx="7242809" cy="238823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295910" indent="-283845" algn="just">
              <a:lnSpc>
                <a:spcPct val="100000"/>
              </a:lnSpc>
              <a:spcBef>
                <a:spcPts val="695"/>
              </a:spcBef>
              <a:buSzPct val="80357"/>
              <a:buFont typeface="Wingdings 2"/>
              <a:buChar char=""/>
              <a:tabLst>
                <a:tab pos="296545" algn="l"/>
              </a:tabLst>
            </a:pPr>
            <a:r>
              <a:rPr sz="2800">
                <a:latin typeface="Arial"/>
                <a:cs typeface="Arial"/>
              </a:rPr>
              <a:t>Inventado</a:t>
            </a:r>
            <a:r>
              <a:rPr sz="2800" spc="-10">
                <a:latin typeface="Arial"/>
                <a:cs typeface="Arial"/>
              </a:rPr>
              <a:t> </a:t>
            </a:r>
            <a:r>
              <a:rPr sz="2800">
                <a:latin typeface="Arial"/>
                <a:cs typeface="Arial"/>
              </a:rPr>
              <a:t>no</a:t>
            </a:r>
            <a:r>
              <a:rPr sz="2800" spc="-10">
                <a:latin typeface="Arial"/>
                <a:cs typeface="Arial"/>
              </a:rPr>
              <a:t> </a:t>
            </a:r>
            <a:r>
              <a:rPr sz="2800">
                <a:latin typeface="Arial"/>
                <a:cs typeface="Arial"/>
              </a:rPr>
              <a:t>oriente</a:t>
            </a:r>
            <a:r>
              <a:rPr sz="2800" spc="5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médio,</a:t>
            </a:r>
            <a:r>
              <a:rPr sz="2800" spc="40">
                <a:latin typeface="Arial"/>
                <a:cs typeface="Arial"/>
              </a:rPr>
              <a:t> </a:t>
            </a:r>
            <a:r>
              <a:rPr sz="2800" b="1" spc="-5">
                <a:latin typeface="Arial"/>
                <a:cs typeface="Arial"/>
              </a:rPr>
              <a:t>3000</a:t>
            </a:r>
            <a:r>
              <a:rPr sz="2800" b="1">
                <a:latin typeface="Arial"/>
                <a:cs typeface="Arial"/>
              </a:rPr>
              <a:t> </a:t>
            </a:r>
            <a:r>
              <a:rPr sz="2800" b="1" spc="-5">
                <a:latin typeface="Arial"/>
                <a:cs typeface="Arial"/>
              </a:rPr>
              <a:t>a.C.;</a:t>
            </a:r>
            <a:endParaRPr sz="2800">
              <a:latin typeface="Arial"/>
              <a:cs typeface="Arial"/>
            </a:endParaRPr>
          </a:p>
          <a:p>
            <a:pPr marL="295910" indent="-283845" algn="just">
              <a:lnSpc>
                <a:spcPct val="100000"/>
              </a:lnSpc>
              <a:spcBef>
                <a:spcPts val="600"/>
              </a:spcBef>
              <a:buSzPct val="80357"/>
              <a:buFont typeface="Wingdings 2"/>
              <a:buChar char=""/>
              <a:tabLst>
                <a:tab pos="296545" algn="l"/>
              </a:tabLst>
            </a:pPr>
            <a:r>
              <a:rPr sz="2800" spc="-5">
                <a:latin typeface="Arial"/>
                <a:cs typeface="Arial"/>
              </a:rPr>
              <a:t>Primeiro</a:t>
            </a:r>
            <a:r>
              <a:rPr sz="2800" spc="5">
                <a:latin typeface="Arial"/>
                <a:cs typeface="Arial"/>
              </a:rPr>
              <a:t> </a:t>
            </a:r>
            <a:r>
              <a:rPr sz="2800">
                <a:latin typeface="Arial"/>
                <a:cs typeface="Arial"/>
              </a:rPr>
              <a:t>dispositivo</a:t>
            </a:r>
            <a:r>
              <a:rPr sz="2800" spc="-5">
                <a:latin typeface="Arial"/>
                <a:cs typeface="Arial"/>
              </a:rPr>
              <a:t> manual</a:t>
            </a:r>
            <a:r>
              <a:rPr sz="2800" spc="10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de</a:t>
            </a:r>
            <a:r>
              <a:rPr sz="2800">
                <a:latin typeface="Arial"/>
                <a:cs typeface="Arial"/>
              </a:rPr>
              <a:t> cálculo;</a:t>
            </a:r>
          </a:p>
          <a:p>
            <a:pPr marL="295910" marR="5080" indent="-283845" algn="just">
              <a:lnSpc>
                <a:spcPct val="100000"/>
              </a:lnSpc>
              <a:spcBef>
                <a:spcPts val="605"/>
              </a:spcBef>
              <a:buSzPct val="80357"/>
              <a:buFont typeface="Wingdings 2"/>
              <a:buChar char=""/>
              <a:tabLst>
                <a:tab pos="296545" algn="l"/>
              </a:tabLst>
            </a:pPr>
            <a:r>
              <a:rPr sz="2800" spc="-5">
                <a:latin typeface="Arial"/>
                <a:cs typeface="Arial"/>
              </a:rPr>
              <a:t>Servia</a:t>
            </a:r>
            <a:r>
              <a:rPr sz="2800">
                <a:latin typeface="Arial"/>
                <a:cs typeface="Arial"/>
              </a:rPr>
              <a:t> para</a:t>
            </a:r>
            <a:r>
              <a:rPr sz="2800" spc="5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representar</a:t>
            </a:r>
            <a:r>
              <a:rPr sz="2800">
                <a:latin typeface="Arial"/>
                <a:cs typeface="Arial"/>
              </a:rPr>
              <a:t> números</a:t>
            </a:r>
            <a:r>
              <a:rPr sz="2800" spc="780">
                <a:latin typeface="Arial"/>
                <a:cs typeface="Arial"/>
              </a:rPr>
              <a:t> </a:t>
            </a:r>
            <a:r>
              <a:rPr sz="2800">
                <a:latin typeface="Arial"/>
                <a:cs typeface="Arial"/>
              </a:rPr>
              <a:t>no </a:t>
            </a:r>
            <a:r>
              <a:rPr sz="2800" spc="-765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sistema decimal e realizar </a:t>
            </a:r>
            <a:r>
              <a:rPr sz="2800">
                <a:latin typeface="Arial"/>
                <a:cs typeface="Arial"/>
              </a:rPr>
              <a:t>operações com </a:t>
            </a:r>
            <a:r>
              <a:rPr sz="2800" spc="5">
                <a:latin typeface="Arial"/>
                <a:cs typeface="Arial"/>
              </a:rPr>
              <a:t> </a:t>
            </a:r>
            <a:r>
              <a:rPr sz="2800">
                <a:latin typeface="Arial"/>
                <a:cs typeface="Arial"/>
              </a:rPr>
              <a:t>eles;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27376" y="873252"/>
            <a:ext cx="4495800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17219" y="111252"/>
            <a:ext cx="8526780" cy="1172845"/>
            <a:chOff x="617219" y="111252"/>
            <a:chExt cx="8526780" cy="11728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7219" y="111252"/>
              <a:ext cx="3179826" cy="117271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04387" y="111252"/>
              <a:ext cx="3598925" cy="11727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55435" y="111252"/>
              <a:ext cx="1463802" cy="11727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26579" y="111252"/>
              <a:ext cx="2217419" cy="117271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34618" y="254330"/>
            <a:ext cx="799655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i="1">
                <a:latin typeface="Arial"/>
                <a:cs typeface="Arial"/>
              </a:rPr>
              <a:t>Tábua</a:t>
            </a:r>
            <a:r>
              <a:rPr sz="4200" i="1" spc="-40">
                <a:latin typeface="Arial"/>
                <a:cs typeface="Arial"/>
              </a:rPr>
              <a:t> </a:t>
            </a:r>
            <a:r>
              <a:rPr sz="4200" i="1">
                <a:latin typeface="Arial"/>
                <a:cs typeface="Arial"/>
              </a:rPr>
              <a:t>de</a:t>
            </a:r>
            <a:r>
              <a:rPr sz="4200" i="1" spc="-25">
                <a:latin typeface="Arial"/>
                <a:cs typeface="Arial"/>
              </a:rPr>
              <a:t> </a:t>
            </a:r>
            <a:r>
              <a:rPr sz="4200" i="1">
                <a:latin typeface="Arial"/>
                <a:cs typeface="Arial"/>
              </a:rPr>
              <a:t>Logarítmos</a:t>
            </a:r>
            <a:r>
              <a:rPr sz="4200" i="1" spc="-40">
                <a:latin typeface="Arial"/>
                <a:cs typeface="Arial"/>
              </a:rPr>
              <a:t> </a:t>
            </a:r>
            <a:r>
              <a:rPr sz="4200" i="1">
                <a:latin typeface="Arial"/>
                <a:cs typeface="Arial"/>
              </a:rPr>
              <a:t>de</a:t>
            </a:r>
            <a:r>
              <a:rPr sz="4200" i="1" spc="-20">
                <a:latin typeface="Arial"/>
                <a:cs typeface="Arial"/>
              </a:rPr>
              <a:t> </a:t>
            </a:r>
            <a:r>
              <a:rPr sz="4200" i="1">
                <a:latin typeface="Arial"/>
                <a:cs typeface="Arial"/>
              </a:rPr>
              <a:t>Napier</a:t>
            </a:r>
            <a:endParaRPr sz="4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60094" y="4525087"/>
            <a:ext cx="7688580" cy="1977389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295910" indent="-283845" algn="just">
              <a:lnSpc>
                <a:spcPct val="100000"/>
              </a:lnSpc>
              <a:spcBef>
                <a:spcPts val="1305"/>
              </a:spcBef>
              <a:buSzPct val="79629"/>
              <a:buFont typeface="Wingdings 2"/>
              <a:buChar char=""/>
              <a:tabLst>
                <a:tab pos="296545" algn="l"/>
              </a:tabLst>
            </a:pPr>
            <a:r>
              <a:rPr sz="2700">
                <a:latin typeface="Arial"/>
                <a:cs typeface="Arial"/>
              </a:rPr>
              <a:t>Inventado,</a:t>
            </a:r>
            <a:r>
              <a:rPr sz="2700" spc="-20">
                <a:latin typeface="Arial"/>
                <a:cs typeface="Arial"/>
              </a:rPr>
              <a:t> </a:t>
            </a:r>
            <a:r>
              <a:rPr sz="2700" spc="-5">
                <a:latin typeface="Arial"/>
                <a:cs typeface="Arial"/>
              </a:rPr>
              <a:t>em</a:t>
            </a:r>
            <a:r>
              <a:rPr sz="2700" spc="-10">
                <a:latin typeface="Arial"/>
                <a:cs typeface="Arial"/>
              </a:rPr>
              <a:t> </a:t>
            </a:r>
            <a:r>
              <a:rPr sz="2700" spc="-5">
                <a:latin typeface="Arial"/>
                <a:cs typeface="Arial"/>
              </a:rPr>
              <a:t>1614,</a:t>
            </a:r>
            <a:r>
              <a:rPr sz="2700" spc="-10">
                <a:latin typeface="Arial"/>
                <a:cs typeface="Arial"/>
              </a:rPr>
              <a:t> </a:t>
            </a:r>
            <a:r>
              <a:rPr sz="2700">
                <a:latin typeface="Arial"/>
                <a:cs typeface="Arial"/>
              </a:rPr>
              <a:t>pelo</a:t>
            </a:r>
            <a:r>
              <a:rPr sz="2700" spc="-15">
                <a:latin typeface="Arial"/>
                <a:cs typeface="Arial"/>
              </a:rPr>
              <a:t> </a:t>
            </a:r>
            <a:r>
              <a:rPr sz="2700">
                <a:latin typeface="Arial"/>
                <a:cs typeface="Arial"/>
              </a:rPr>
              <a:t>escocês</a:t>
            </a:r>
            <a:r>
              <a:rPr sz="2700" spc="-15">
                <a:latin typeface="Arial"/>
                <a:cs typeface="Arial"/>
              </a:rPr>
              <a:t> </a:t>
            </a:r>
            <a:r>
              <a:rPr sz="2700">
                <a:latin typeface="Arial"/>
                <a:cs typeface="Arial"/>
              </a:rPr>
              <a:t>Jonh</a:t>
            </a:r>
            <a:r>
              <a:rPr sz="2700" spc="-15">
                <a:latin typeface="Arial"/>
                <a:cs typeface="Arial"/>
              </a:rPr>
              <a:t> </a:t>
            </a:r>
            <a:r>
              <a:rPr sz="2700" spc="-5">
                <a:latin typeface="Arial"/>
                <a:cs typeface="Arial"/>
              </a:rPr>
              <a:t>Napier;</a:t>
            </a:r>
            <a:endParaRPr sz="2700">
              <a:latin typeface="Arial"/>
              <a:cs typeface="Arial"/>
            </a:endParaRPr>
          </a:p>
          <a:p>
            <a:pPr marL="295910" marR="5080" indent="-283845" algn="just">
              <a:lnSpc>
                <a:spcPct val="100000"/>
              </a:lnSpc>
              <a:spcBef>
                <a:spcPts val="1200"/>
              </a:spcBef>
              <a:buSzPct val="79629"/>
              <a:buFont typeface="Wingdings 2"/>
              <a:buChar char=""/>
              <a:tabLst>
                <a:tab pos="296545" algn="l"/>
              </a:tabLst>
            </a:pPr>
            <a:r>
              <a:rPr sz="2700" b="1" spc="-5">
                <a:latin typeface="Arial"/>
                <a:cs typeface="Arial"/>
              </a:rPr>
              <a:t>Calculava</a:t>
            </a:r>
            <a:r>
              <a:rPr sz="2700" b="1">
                <a:latin typeface="Arial"/>
                <a:cs typeface="Arial"/>
              </a:rPr>
              <a:t> </a:t>
            </a:r>
            <a:r>
              <a:rPr sz="2700" b="1" spc="-5">
                <a:latin typeface="Arial"/>
                <a:cs typeface="Arial"/>
              </a:rPr>
              <a:t>logaritmos</a:t>
            </a:r>
            <a:r>
              <a:rPr sz="2700" b="1">
                <a:latin typeface="Arial"/>
                <a:cs typeface="Arial"/>
              </a:rPr>
              <a:t> </a:t>
            </a:r>
            <a:r>
              <a:rPr sz="2700" spc="-5">
                <a:latin typeface="Arial"/>
                <a:cs typeface="Arial"/>
              </a:rPr>
              <a:t>usando</a:t>
            </a:r>
            <a:r>
              <a:rPr sz="2700">
                <a:latin typeface="Arial"/>
                <a:cs typeface="Arial"/>
              </a:rPr>
              <a:t> </a:t>
            </a:r>
            <a:r>
              <a:rPr sz="2700" spc="-5">
                <a:latin typeface="Arial"/>
                <a:cs typeface="Arial"/>
              </a:rPr>
              <a:t>bastões</a:t>
            </a:r>
            <a:r>
              <a:rPr sz="2700">
                <a:latin typeface="Arial"/>
                <a:cs typeface="Arial"/>
              </a:rPr>
              <a:t> </a:t>
            </a:r>
            <a:r>
              <a:rPr sz="2700" spc="-10">
                <a:latin typeface="Arial"/>
                <a:cs typeface="Arial"/>
              </a:rPr>
              <a:t>que </a:t>
            </a:r>
            <a:r>
              <a:rPr sz="2700" spc="-740">
                <a:latin typeface="Arial"/>
                <a:cs typeface="Arial"/>
              </a:rPr>
              <a:t> </a:t>
            </a:r>
            <a:r>
              <a:rPr sz="2700">
                <a:latin typeface="Arial"/>
                <a:cs typeface="Arial"/>
              </a:rPr>
              <a:t>faziam</a:t>
            </a:r>
            <a:r>
              <a:rPr sz="2700" spc="5">
                <a:latin typeface="Arial"/>
                <a:cs typeface="Arial"/>
              </a:rPr>
              <a:t> </a:t>
            </a:r>
            <a:r>
              <a:rPr sz="2700" spc="-5">
                <a:latin typeface="Arial"/>
                <a:cs typeface="Arial"/>
              </a:rPr>
              <a:t>multiplicações</a:t>
            </a:r>
            <a:r>
              <a:rPr sz="2700">
                <a:latin typeface="Arial"/>
                <a:cs typeface="Arial"/>
              </a:rPr>
              <a:t> </a:t>
            </a:r>
            <a:r>
              <a:rPr sz="2700" spc="-5">
                <a:latin typeface="Arial"/>
                <a:cs typeface="Arial"/>
              </a:rPr>
              <a:t>e</a:t>
            </a:r>
            <a:r>
              <a:rPr sz="2700">
                <a:latin typeface="Arial"/>
                <a:cs typeface="Arial"/>
              </a:rPr>
              <a:t> </a:t>
            </a:r>
            <a:r>
              <a:rPr sz="2700" spc="-5">
                <a:latin typeface="Arial"/>
                <a:cs typeface="Arial"/>
              </a:rPr>
              <a:t>divisões</a:t>
            </a:r>
            <a:r>
              <a:rPr sz="2700">
                <a:latin typeface="Arial"/>
                <a:cs typeface="Arial"/>
              </a:rPr>
              <a:t> </a:t>
            </a:r>
            <a:r>
              <a:rPr sz="2700" spc="-5">
                <a:latin typeface="Arial"/>
                <a:cs typeface="Arial"/>
              </a:rPr>
              <a:t>de</a:t>
            </a:r>
            <a:r>
              <a:rPr sz="2700">
                <a:latin typeface="Arial"/>
                <a:cs typeface="Arial"/>
              </a:rPr>
              <a:t> forma </a:t>
            </a:r>
            <a:r>
              <a:rPr sz="2700" spc="5">
                <a:latin typeface="Arial"/>
                <a:cs typeface="Arial"/>
              </a:rPr>
              <a:t> </a:t>
            </a:r>
            <a:r>
              <a:rPr sz="2700">
                <a:latin typeface="Arial"/>
                <a:cs typeface="Arial"/>
              </a:rPr>
              <a:t>automática;</a:t>
            </a: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84120" y="1053083"/>
            <a:ext cx="4495800" cy="3352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34568" y="80772"/>
            <a:ext cx="8409940" cy="1172845"/>
            <a:chOff x="734568" y="80772"/>
            <a:chExt cx="8409940" cy="11728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4568" y="80772"/>
              <a:ext cx="3155442" cy="117271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42132" y="80772"/>
              <a:ext cx="5801867" cy="117271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50442" y="223773"/>
            <a:ext cx="817245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i="1">
                <a:latin typeface="Arial"/>
                <a:cs typeface="Arial"/>
              </a:rPr>
              <a:t>Pascaline</a:t>
            </a:r>
            <a:r>
              <a:rPr sz="4200" i="1" spc="-45">
                <a:latin typeface="Arial"/>
                <a:cs typeface="Arial"/>
              </a:rPr>
              <a:t> </a:t>
            </a:r>
            <a:r>
              <a:rPr sz="4200" i="1">
                <a:latin typeface="Arial"/>
                <a:cs typeface="Arial"/>
              </a:rPr>
              <a:t>ou</a:t>
            </a:r>
            <a:r>
              <a:rPr sz="4200" i="1" spc="-20">
                <a:latin typeface="Arial"/>
                <a:cs typeface="Arial"/>
              </a:rPr>
              <a:t> </a:t>
            </a:r>
            <a:r>
              <a:rPr sz="4200" i="1">
                <a:latin typeface="Arial"/>
                <a:cs typeface="Arial"/>
              </a:rPr>
              <a:t>Máquina</a:t>
            </a:r>
            <a:r>
              <a:rPr sz="4200" i="1" spc="-45">
                <a:latin typeface="Arial"/>
                <a:cs typeface="Arial"/>
              </a:rPr>
              <a:t> </a:t>
            </a:r>
            <a:r>
              <a:rPr sz="4200" i="1">
                <a:latin typeface="Arial"/>
                <a:cs typeface="Arial"/>
              </a:rPr>
              <a:t>de</a:t>
            </a:r>
            <a:r>
              <a:rPr sz="4200" i="1" spc="-20">
                <a:latin typeface="Arial"/>
                <a:cs typeface="Arial"/>
              </a:rPr>
              <a:t> </a:t>
            </a:r>
            <a:r>
              <a:rPr sz="4200" i="1" spc="-5">
                <a:latin typeface="Arial"/>
                <a:cs typeface="Arial"/>
              </a:rPr>
              <a:t>Somar</a:t>
            </a:r>
            <a:endParaRPr sz="4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56178" y="4451680"/>
            <a:ext cx="4997450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97865" algn="l"/>
                <a:tab pos="1753235" algn="l"/>
                <a:tab pos="2604770" algn="l"/>
                <a:tab pos="4010660" algn="l"/>
              </a:tabLst>
            </a:pPr>
            <a:r>
              <a:rPr sz="2600">
                <a:latin typeface="Arial"/>
                <a:cs typeface="Arial"/>
              </a:rPr>
              <a:t>em	167</a:t>
            </a:r>
            <a:r>
              <a:rPr sz="2600" spc="5">
                <a:latin typeface="Arial"/>
                <a:cs typeface="Arial"/>
              </a:rPr>
              <a:t>1</a:t>
            </a:r>
            <a:r>
              <a:rPr sz="2600">
                <a:latin typeface="Arial"/>
                <a:cs typeface="Arial"/>
              </a:rPr>
              <a:t>,	pelo	</a:t>
            </a:r>
            <a:r>
              <a:rPr sz="2600" b="1" u="sng" spc="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</a:t>
            </a:r>
            <a:r>
              <a:rPr sz="2600" b="1" u="sng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rancês	</a:t>
            </a:r>
            <a:r>
              <a:rPr sz="2600" b="1" u="sng" spc="-1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</a:t>
            </a:r>
            <a:r>
              <a:rPr sz="2600" b="1" u="sng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laise</a:t>
            </a:r>
            <a:endParaRPr sz="2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93011" y="4451680"/>
            <a:ext cx="1763395" cy="1291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3210" indent="-283210">
              <a:lnSpc>
                <a:spcPct val="100000"/>
              </a:lnSpc>
              <a:spcBef>
                <a:spcPts val="105"/>
              </a:spcBef>
              <a:buSzPct val="78846"/>
              <a:buFont typeface="Wingdings 2"/>
              <a:buChar char=""/>
              <a:tabLst>
                <a:tab pos="283210" algn="l"/>
                <a:tab pos="296545" algn="l"/>
              </a:tabLst>
            </a:pPr>
            <a:r>
              <a:rPr sz="2600">
                <a:latin typeface="Arial"/>
                <a:cs typeface="Arial"/>
              </a:rPr>
              <a:t>Inventada</a:t>
            </a:r>
          </a:p>
          <a:p>
            <a:pPr marR="20955" algn="ctr">
              <a:lnSpc>
                <a:spcPct val="100000"/>
              </a:lnSpc>
              <a:spcBef>
                <a:spcPts val="5"/>
              </a:spcBef>
            </a:pPr>
            <a:r>
              <a:rPr sz="2600" b="1" u="sng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Pascal</a:t>
            </a:r>
            <a:r>
              <a:rPr sz="2600">
                <a:latin typeface="Arial"/>
                <a:cs typeface="Arial"/>
              </a:rPr>
              <a:t>;</a:t>
            </a:r>
          </a:p>
          <a:p>
            <a:pPr marL="295910" indent="-283845">
              <a:lnSpc>
                <a:spcPct val="100000"/>
              </a:lnSpc>
              <a:spcBef>
                <a:spcPts val="600"/>
              </a:spcBef>
              <a:buSzPct val="78846"/>
              <a:buFont typeface="Wingdings 2"/>
              <a:buChar char=""/>
              <a:tabLst>
                <a:tab pos="295910" algn="l"/>
                <a:tab pos="296545" algn="l"/>
              </a:tabLst>
            </a:pPr>
            <a:r>
              <a:rPr sz="2600" spc="-5">
                <a:latin typeface="Arial"/>
                <a:cs typeface="Arial"/>
              </a:rPr>
              <a:t>Primeira</a:t>
            </a:r>
            <a:endParaRPr sz="2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71773" y="5320995"/>
            <a:ext cx="518223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69770" algn="l"/>
                <a:tab pos="3652520" algn="l"/>
                <a:tab pos="4799965" algn="l"/>
              </a:tabLst>
            </a:pPr>
            <a:r>
              <a:rPr sz="2600">
                <a:latin typeface="Arial"/>
                <a:cs typeface="Arial"/>
              </a:rPr>
              <a:t>c</a:t>
            </a:r>
            <a:r>
              <a:rPr sz="2600" spc="5">
                <a:latin typeface="Arial"/>
                <a:cs typeface="Arial"/>
              </a:rPr>
              <a:t>a</a:t>
            </a:r>
            <a:r>
              <a:rPr sz="2600" spc="-15">
                <a:latin typeface="Arial"/>
                <a:cs typeface="Arial"/>
              </a:rPr>
              <a:t>l</a:t>
            </a:r>
            <a:r>
              <a:rPr sz="2600">
                <a:latin typeface="Arial"/>
                <a:cs typeface="Arial"/>
              </a:rPr>
              <a:t>c</a:t>
            </a:r>
            <a:r>
              <a:rPr sz="2600" spc="5">
                <a:latin typeface="Arial"/>
                <a:cs typeface="Arial"/>
              </a:rPr>
              <a:t>u</a:t>
            </a:r>
            <a:r>
              <a:rPr sz="2600">
                <a:latin typeface="Arial"/>
                <a:cs typeface="Arial"/>
              </a:rPr>
              <a:t>lad</a:t>
            </a:r>
            <a:r>
              <a:rPr sz="2600" spc="5">
                <a:latin typeface="Arial"/>
                <a:cs typeface="Arial"/>
              </a:rPr>
              <a:t>o</a:t>
            </a:r>
            <a:r>
              <a:rPr sz="2600" spc="-20">
                <a:latin typeface="Arial"/>
                <a:cs typeface="Arial"/>
              </a:rPr>
              <a:t>r</a:t>
            </a:r>
            <a:r>
              <a:rPr sz="2600">
                <a:latin typeface="Arial"/>
                <a:cs typeface="Arial"/>
              </a:rPr>
              <a:t>a	me</a:t>
            </a:r>
            <a:r>
              <a:rPr sz="2600" spc="10">
                <a:latin typeface="Arial"/>
                <a:cs typeface="Arial"/>
              </a:rPr>
              <a:t>c</a:t>
            </a:r>
            <a:r>
              <a:rPr sz="2600">
                <a:latin typeface="Arial"/>
                <a:cs typeface="Arial"/>
              </a:rPr>
              <a:t>â</a:t>
            </a:r>
            <a:r>
              <a:rPr sz="2600" spc="5">
                <a:latin typeface="Arial"/>
                <a:cs typeface="Arial"/>
              </a:rPr>
              <a:t>n</a:t>
            </a:r>
            <a:r>
              <a:rPr sz="2600" spc="-15">
                <a:latin typeface="Arial"/>
                <a:cs typeface="Arial"/>
              </a:rPr>
              <a:t>i</a:t>
            </a:r>
            <a:r>
              <a:rPr sz="2600">
                <a:latin typeface="Arial"/>
                <a:cs typeface="Arial"/>
              </a:rPr>
              <a:t>ca	c</a:t>
            </a:r>
            <a:r>
              <a:rPr sz="2600" spc="5">
                <a:latin typeface="Arial"/>
                <a:cs typeface="Arial"/>
              </a:rPr>
              <a:t>a</a:t>
            </a:r>
            <a:r>
              <a:rPr sz="2600">
                <a:latin typeface="Arial"/>
                <a:cs typeface="Arial"/>
              </a:rPr>
              <a:t>paz	de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93011" y="5641026"/>
            <a:ext cx="5685790" cy="97155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95910">
              <a:lnSpc>
                <a:spcPct val="100000"/>
              </a:lnSpc>
              <a:spcBef>
                <a:spcPts val="705"/>
              </a:spcBef>
            </a:pPr>
            <a:r>
              <a:rPr sz="2600" b="1">
                <a:latin typeface="Arial"/>
                <a:cs typeface="Arial"/>
              </a:rPr>
              <a:t>fazer</a:t>
            </a:r>
            <a:r>
              <a:rPr sz="2600" b="1" spc="-10">
                <a:latin typeface="Arial"/>
                <a:cs typeface="Arial"/>
              </a:rPr>
              <a:t> </a:t>
            </a:r>
            <a:r>
              <a:rPr sz="2600" b="1" u="sng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somas</a:t>
            </a:r>
            <a:r>
              <a:rPr sz="2600" b="1" spc="-15">
                <a:latin typeface="Arial"/>
                <a:cs typeface="Arial"/>
              </a:rPr>
              <a:t> </a:t>
            </a:r>
            <a:r>
              <a:rPr sz="2600" b="1">
                <a:latin typeface="Arial"/>
                <a:cs typeface="Arial"/>
              </a:rPr>
              <a:t>e</a:t>
            </a:r>
            <a:r>
              <a:rPr sz="2600" b="1" spc="-5">
                <a:latin typeface="Arial"/>
                <a:cs typeface="Arial"/>
              </a:rPr>
              <a:t> </a:t>
            </a:r>
            <a:r>
              <a:rPr sz="2600" b="1" u="sng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subtrações</a:t>
            </a:r>
            <a:r>
              <a:rPr sz="2600">
                <a:latin typeface="Arial"/>
                <a:cs typeface="Arial"/>
              </a:rPr>
              <a:t>;</a:t>
            </a:r>
          </a:p>
          <a:p>
            <a:pPr marL="295910" indent="-283845">
              <a:lnSpc>
                <a:spcPct val="100000"/>
              </a:lnSpc>
              <a:spcBef>
                <a:spcPts val="600"/>
              </a:spcBef>
              <a:buSzPct val="78846"/>
              <a:buFont typeface="Wingdings 2"/>
              <a:buChar char=""/>
              <a:tabLst>
                <a:tab pos="295910" algn="l"/>
                <a:tab pos="296545" algn="l"/>
              </a:tabLst>
            </a:pPr>
            <a:r>
              <a:rPr sz="2600">
                <a:latin typeface="Arial"/>
                <a:cs typeface="Arial"/>
              </a:rPr>
              <a:t>Funcionava</a:t>
            </a:r>
            <a:r>
              <a:rPr sz="2600" spc="-20">
                <a:latin typeface="Arial"/>
                <a:cs typeface="Arial"/>
              </a:rPr>
              <a:t> </a:t>
            </a:r>
            <a:r>
              <a:rPr sz="2600">
                <a:latin typeface="Arial"/>
                <a:cs typeface="Arial"/>
              </a:rPr>
              <a:t>a</a:t>
            </a:r>
            <a:r>
              <a:rPr sz="2600" spc="15">
                <a:latin typeface="Arial"/>
                <a:cs typeface="Arial"/>
              </a:rPr>
              <a:t> </a:t>
            </a:r>
            <a:r>
              <a:rPr sz="2600">
                <a:latin typeface="Arial"/>
                <a:cs typeface="Arial"/>
              </a:rPr>
              <a:t>base</a:t>
            </a:r>
            <a:r>
              <a:rPr sz="2600" spc="-5">
                <a:latin typeface="Arial"/>
                <a:cs typeface="Arial"/>
              </a:rPr>
              <a:t> </a:t>
            </a:r>
            <a:r>
              <a:rPr sz="2600">
                <a:latin typeface="Arial"/>
                <a:cs typeface="Arial"/>
              </a:rPr>
              <a:t>de</a:t>
            </a:r>
            <a:r>
              <a:rPr sz="2600" spc="5">
                <a:latin typeface="Arial"/>
                <a:cs typeface="Arial"/>
              </a:rPr>
              <a:t> </a:t>
            </a:r>
            <a:r>
              <a:rPr sz="2600">
                <a:latin typeface="Arial"/>
                <a:cs typeface="Arial"/>
              </a:rPr>
              <a:t>engrenagens;</a:t>
            </a: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00527" y="1053083"/>
            <a:ext cx="4535424" cy="3352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8680" y="83819"/>
            <a:ext cx="6442710" cy="12031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94612" y="231140"/>
            <a:ext cx="575818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1" spc="-5">
                <a:latin typeface="Arial"/>
                <a:cs typeface="Arial"/>
              </a:rPr>
              <a:t>Calculadora</a:t>
            </a:r>
            <a:r>
              <a:rPr i="1" spc="-35">
                <a:latin typeface="Arial"/>
                <a:cs typeface="Arial"/>
              </a:rPr>
              <a:t> </a:t>
            </a:r>
            <a:r>
              <a:rPr i="1" spc="-5">
                <a:latin typeface="Arial"/>
                <a:cs typeface="Arial"/>
              </a:rPr>
              <a:t>Mecânica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20749" y="4185920"/>
            <a:ext cx="7463790" cy="2600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6545" indent="-283845">
              <a:lnSpc>
                <a:spcPts val="3190"/>
              </a:lnSpc>
              <a:spcBef>
                <a:spcPts val="95"/>
              </a:spcBef>
              <a:buSzPct val="80357"/>
              <a:buFont typeface="Wingdings 2"/>
              <a:buChar char=""/>
              <a:tabLst>
                <a:tab pos="296545" algn="l"/>
                <a:tab pos="1667510" algn="l"/>
                <a:tab pos="2483485" algn="l"/>
                <a:tab pos="3599179" algn="l"/>
                <a:tab pos="4594225" algn="l"/>
                <a:tab pos="6085205" algn="l"/>
              </a:tabLst>
            </a:pPr>
            <a:r>
              <a:rPr sz="2800" spc="-5">
                <a:latin typeface="Arial"/>
                <a:cs typeface="Arial"/>
              </a:rPr>
              <a:t>Cri</a:t>
            </a:r>
            <a:r>
              <a:rPr sz="2800">
                <a:latin typeface="Arial"/>
                <a:cs typeface="Arial"/>
              </a:rPr>
              <a:t>a</a:t>
            </a:r>
            <a:r>
              <a:rPr sz="2800" spc="5">
                <a:latin typeface="Arial"/>
                <a:cs typeface="Arial"/>
              </a:rPr>
              <a:t>d</a:t>
            </a:r>
            <a:r>
              <a:rPr sz="2800" spc="-5">
                <a:latin typeface="Arial"/>
                <a:cs typeface="Arial"/>
              </a:rPr>
              <a:t>a</a:t>
            </a:r>
            <a:r>
              <a:rPr sz="2800">
                <a:latin typeface="Arial"/>
                <a:cs typeface="Arial"/>
              </a:rPr>
              <a:t>	e</a:t>
            </a:r>
            <a:r>
              <a:rPr sz="2800" spc="-5">
                <a:latin typeface="Arial"/>
                <a:cs typeface="Arial"/>
              </a:rPr>
              <a:t>m</a:t>
            </a:r>
            <a:r>
              <a:rPr sz="2800">
                <a:latin typeface="Arial"/>
                <a:cs typeface="Arial"/>
              </a:rPr>
              <a:t>	</a:t>
            </a:r>
            <a:r>
              <a:rPr sz="2800" spc="-5">
                <a:latin typeface="Arial"/>
                <a:cs typeface="Arial"/>
              </a:rPr>
              <a:t>1</a:t>
            </a:r>
            <a:r>
              <a:rPr sz="2800">
                <a:latin typeface="Arial"/>
                <a:cs typeface="Arial"/>
              </a:rPr>
              <a:t>6</a:t>
            </a:r>
            <a:r>
              <a:rPr sz="2800" spc="5">
                <a:latin typeface="Arial"/>
                <a:cs typeface="Arial"/>
              </a:rPr>
              <a:t>7</a:t>
            </a:r>
            <a:r>
              <a:rPr sz="2800" spc="-5">
                <a:latin typeface="Arial"/>
                <a:cs typeface="Arial"/>
              </a:rPr>
              <a:t>6</a:t>
            </a:r>
            <a:r>
              <a:rPr sz="2800">
                <a:latin typeface="Arial"/>
                <a:cs typeface="Arial"/>
              </a:rPr>
              <a:t>	</a:t>
            </a:r>
            <a:r>
              <a:rPr sz="2800" spc="-5">
                <a:latin typeface="Arial"/>
                <a:cs typeface="Arial"/>
              </a:rPr>
              <a:t>p</a:t>
            </a:r>
            <a:r>
              <a:rPr sz="2800">
                <a:latin typeface="Arial"/>
                <a:cs typeface="Arial"/>
              </a:rPr>
              <a:t>e</a:t>
            </a:r>
            <a:r>
              <a:rPr sz="2800" spc="-5">
                <a:latin typeface="Arial"/>
                <a:cs typeface="Arial"/>
              </a:rPr>
              <a:t>lo</a:t>
            </a:r>
            <a:r>
              <a:rPr sz="2800">
                <a:latin typeface="Arial"/>
                <a:cs typeface="Arial"/>
              </a:rPr>
              <a:t>	</a:t>
            </a:r>
            <a:r>
              <a:rPr sz="2800" spc="-5">
                <a:latin typeface="Arial"/>
                <a:cs typeface="Arial"/>
              </a:rPr>
              <a:t>a</a:t>
            </a:r>
            <a:r>
              <a:rPr sz="2800">
                <a:latin typeface="Arial"/>
                <a:cs typeface="Arial"/>
              </a:rPr>
              <a:t>l</a:t>
            </a:r>
            <a:r>
              <a:rPr sz="2800" spc="-5">
                <a:latin typeface="Arial"/>
                <a:cs typeface="Arial"/>
              </a:rPr>
              <a:t>em</a:t>
            </a:r>
            <a:r>
              <a:rPr sz="2800" spc="10">
                <a:latin typeface="Arial"/>
                <a:cs typeface="Arial"/>
              </a:rPr>
              <a:t>ã</a:t>
            </a:r>
            <a:r>
              <a:rPr sz="2800" spc="-5">
                <a:latin typeface="Arial"/>
                <a:cs typeface="Arial"/>
              </a:rPr>
              <a:t>o</a:t>
            </a:r>
            <a:r>
              <a:rPr sz="2800">
                <a:latin typeface="Arial"/>
                <a:cs typeface="Arial"/>
              </a:rPr>
              <a:t>	</a:t>
            </a:r>
            <a:r>
              <a:rPr sz="2800" spc="-5">
                <a:latin typeface="Arial"/>
                <a:cs typeface="Arial"/>
              </a:rPr>
              <a:t>Gott</a:t>
            </a:r>
            <a:r>
              <a:rPr sz="2800">
                <a:latin typeface="Arial"/>
                <a:cs typeface="Arial"/>
              </a:rPr>
              <a:t>f</a:t>
            </a:r>
            <a:r>
              <a:rPr sz="2800" spc="-5">
                <a:latin typeface="Arial"/>
                <a:cs typeface="Arial"/>
              </a:rPr>
              <a:t>ri</a:t>
            </a:r>
            <a:r>
              <a:rPr sz="2800" spc="5">
                <a:latin typeface="Arial"/>
                <a:cs typeface="Arial"/>
              </a:rPr>
              <a:t>e</a:t>
            </a:r>
            <a:r>
              <a:rPr sz="2800" spc="-5">
                <a:latin typeface="Arial"/>
                <a:cs typeface="Arial"/>
              </a:rPr>
              <a:t>d</a:t>
            </a:r>
            <a:endParaRPr sz="2800">
              <a:latin typeface="Arial"/>
              <a:cs typeface="Arial"/>
            </a:endParaRPr>
          </a:p>
          <a:p>
            <a:pPr marL="295910">
              <a:lnSpc>
                <a:spcPts val="3190"/>
              </a:lnSpc>
            </a:pPr>
            <a:r>
              <a:rPr sz="2800" b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Leibnitz</a:t>
            </a:r>
            <a:r>
              <a:rPr sz="2800" spc="-5">
                <a:latin typeface="Arial"/>
                <a:cs typeface="Arial"/>
              </a:rPr>
              <a:t>;</a:t>
            </a:r>
            <a:endParaRPr sz="2800">
              <a:latin typeface="Arial"/>
              <a:cs typeface="Arial"/>
            </a:endParaRPr>
          </a:p>
          <a:p>
            <a:pPr marL="296545" indent="-283845">
              <a:lnSpc>
                <a:spcPct val="100000"/>
              </a:lnSpc>
              <a:spcBef>
                <a:spcPts val="265"/>
              </a:spcBef>
              <a:buSzPct val="80357"/>
              <a:buFont typeface="Wingdings 2"/>
              <a:buChar char=""/>
              <a:tabLst>
                <a:tab pos="296545" algn="l"/>
              </a:tabLst>
            </a:pPr>
            <a:r>
              <a:rPr sz="2800" b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Aperfeiçoou</a:t>
            </a:r>
            <a:r>
              <a:rPr sz="2800" b="1" u="sng" spc="3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800" b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</a:t>
            </a:r>
            <a:r>
              <a:rPr sz="2800" b="1" u="sng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800" b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Pascaline</a:t>
            </a:r>
            <a:r>
              <a:rPr sz="2800" spc="-5">
                <a:latin typeface="Arial"/>
                <a:cs typeface="Arial"/>
              </a:rPr>
              <a:t>;</a:t>
            </a:r>
            <a:endParaRPr sz="2800">
              <a:latin typeface="Arial"/>
              <a:cs typeface="Arial"/>
            </a:endParaRPr>
          </a:p>
          <a:p>
            <a:pPr marL="295910" marR="5080" indent="-283845">
              <a:lnSpc>
                <a:spcPts val="3020"/>
              </a:lnSpc>
              <a:spcBef>
                <a:spcPts val="650"/>
              </a:spcBef>
              <a:buSzPct val="80357"/>
              <a:buFont typeface="Wingdings 2"/>
              <a:buChar char=""/>
              <a:tabLst>
                <a:tab pos="296545" algn="l"/>
                <a:tab pos="1867535" algn="l"/>
                <a:tab pos="4505960" algn="l"/>
                <a:tab pos="5841365" algn="l"/>
                <a:tab pos="6403975" algn="l"/>
              </a:tabLst>
            </a:pPr>
            <a:r>
              <a:rPr sz="2800" spc="-5">
                <a:latin typeface="Arial"/>
                <a:cs typeface="Arial"/>
              </a:rPr>
              <a:t>Efet</a:t>
            </a:r>
            <a:r>
              <a:rPr sz="2800">
                <a:latin typeface="Arial"/>
                <a:cs typeface="Arial"/>
              </a:rPr>
              <a:t>u</a:t>
            </a:r>
            <a:r>
              <a:rPr sz="2800" spc="-5">
                <a:latin typeface="Arial"/>
                <a:cs typeface="Arial"/>
              </a:rPr>
              <a:t>a</a:t>
            </a:r>
            <a:r>
              <a:rPr sz="2800">
                <a:latin typeface="Arial"/>
                <a:cs typeface="Arial"/>
              </a:rPr>
              <a:t>v</a:t>
            </a:r>
            <a:r>
              <a:rPr sz="2800" spc="-5">
                <a:latin typeface="Arial"/>
                <a:cs typeface="Arial"/>
              </a:rPr>
              <a:t>a</a:t>
            </a:r>
            <a:r>
              <a:rPr sz="2800">
                <a:latin typeface="Arial"/>
                <a:cs typeface="Arial"/>
              </a:rPr>
              <a:t>	</a:t>
            </a:r>
            <a:r>
              <a:rPr sz="2800" b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mul</a:t>
            </a:r>
            <a:r>
              <a:rPr sz="2800" b="1" u="sng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</a:t>
            </a:r>
            <a:r>
              <a:rPr sz="2800" b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ipli</a:t>
            </a:r>
            <a:r>
              <a:rPr sz="2800" b="1" u="sng" spc="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</a:t>
            </a:r>
            <a:r>
              <a:rPr sz="2800" b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</a:t>
            </a:r>
            <a:r>
              <a:rPr sz="2800" b="1" u="sng" spc="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ç</a:t>
            </a:r>
            <a:r>
              <a:rPr sz="2800" b="1" u="sng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õ</a:t>
            </a:r>
            <a:r>
              <a:rPr sz="2800" b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es</a:t>
            </a:r>
            <a:r>
              <a:rPr sz="2800" b="1">
                <a:latin typeface="Arial"/>
                <a:cs typeface="Arial"/>
              </a:rPr>
              <a:t>	</a:t>
            </a:r>
            <a:r>
              <a:rPr sz="2800" spc="-5">
                <a:latin typeface="Arial"/>
                <a:cs typeface="Arial"/>
              </a:rPr>
              <a:t>at</a:t>
            </a:r>
            <a:r>
              <a:rPr sz="2800" spc="5">
                <a:latin typeface="Arial"/>
                <a:cs typeface="Arial"/>
              </a:rPr>
              <a:t>r</a:t>
            </a:r>
            <a:r>
              <a:rPr sz="2800" spc="-5">
                <a:latin typeface="Arial"/>
                <a:cs typeface="Arial"/>
              </a:rPr>
              <a:t>a</a:t>
            </a:r>
            <a:r>
              <a:rPr sz="2800">
                <a:latin typeface="Arial"/>
                <a:cs typeface="Arial"/>
              </a:rPr>
              <a:t>v</a:t>
            </a:r>
            <a:r>
              <a:rPr sz="2800" spc="-5">
                <a:latin typeface="Arial"/>
                <a:cs typeface="Arial"/>
              </a:rPr>
              <a:t>és</a:t>
            </a:r>
            <a:r>
              <a:rPr sz="2800">
                <a:latin typeface="Arial"/>
                <a:cs typeface="Arial"/>
              </a:rPr>
              <a:t>	d</a:t>
            </a:r>
            <a:r>
              <a:rPr sz="2800" spc="-5">
                <a:latin typeface="Arial"/>
                <a:cs typeface="Arial"/>
              </a:rPr>
              <a:t>e</a:t>
            </a:r>
            <a:r>
              <a:rPr sz="2800">
                <a:latin typeface="Arial"/>
                <a:cs typeface="Arial"/>
              </a:rPr>
              <a:t>	</a:t>
            </a:r>
            <a:r>
              <a:rPr sz="2800" spc="-5">
                <a:latin typeface="Arial"/>
                <a:cs typeface="Arial"/>
              </a:rPr>
              <a:t>s</a:t>
            </a:r>
            <a:r>
              <a:rPr sz="2800">
                <a:latin typeface="Arial"/>
                <a:cs typeface="Arial"/>
              </a:rPr>
              <a:t>o</a:t>
            </a:r>
            <a:r>
              <a:rPr sz="2800" spc="-5">
                <a:latin typeface="Arial"/>
                <a:cs typeface="Arial"/>
              </a:rPr>
              <a:t>mas  consecutivas;</a:t>
            </a:r>
            <a:endParaRPr sz="2800">
              <a:latin typeface="Arial"/>
              <a:cs typeface="Arial"/>
            </a:endParaRPr>
          </a:p>
          <a:p>
            <a:pPr marL="296545" indent="-283845">
              <a:lnSpc>
                <a:spcPct val="100000"/>
              </a:lnSpc>
              <a:spcBef>
                <a:spcPts val="225"/>
              </a:spcBef>
              <a:buSzPct val="80357"/>
              <a:buFont typeface="Wingdings 2"/>
              <a:buChar char=""/>
              <a:tabLst>
                <a:tab pos="296545" algn="l"/>
              </a:tabLst>
            </a:pPr>
            <a:r>
              <a:rPr sz="2800" spc="-5">
                <a:latin typeface="Arial"/>
                <a:cs typeface="Arial"/>
              </a:rPr>
              <a:t>Pouco</a:t>
            </a:r>
            <a:r>
              <a:rPr sz="2800" spc="-25">
                <a:latin typeface="Arial"/>
                <a:cs typeface="Arial"/>
              </a:rPr>
              <a:t> </a:t>
            </a:r>
            <a:r>
              <a:rPr sz="2800">
                <a:latin typeface="Arial"/>
                <a:cs typeface="Arial"/>
              </a:rPr>
              <a:t>divulgada;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31948" y="1002791"/>
            <a:ext cx="4876800" cy="320039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8680" y="0"/>
            <a:ext cx="5299710" cy="119100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94612" y="135128"/>
            <a:ext cx="461518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1" spc="-45">
                <a:latin typeface="Arial"/>
                <a:cs typeface="Arial"/>
              </a:rPr>
              <a:t>Tear</a:t>
            </a:r>
            <a:r>
              <a:rPr i="1" spc="-60">
                <a:latin typeface="Arial"/>
                <a:cs typeface="Arial"/>
              </a:rPr>
              <a:t> </a:t>
            </a:r>
            <a:r>
              <a:rPr i="1" spc="-5">
                <a:latin typeface="Arial"/>
                <a:cs typeface="Arial"/>
              </a:rPr>
              <a:t>Programável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16863" y="4888820"/>
            <a:ext cx="7847330" cy="179197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370"/>
              </a:spcBef>
              <a:buSzPct val="80357"/>
              <a:buFont typeface="Wingdings 2"/>
              <a:buChar char=""/>
              <a:tabLst>
                <a:tab pos="296545" algn="l"/>
              </a:tabLst>
            </a:pPr>
            <a:r>
              <a:rPr sz="2800" spc="-5">
                <a:latin typeface="Arial"/>
                <a:cs typeface="Arial"/>
              </a:rPr>
              <a:t>Criada</a:t>
            </a:r>
            <a:r>
              <a:rPr sz="2800" spc="20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em</a:t>
            </a:r>
            <a:r>
              <a:rPr sz="2800" spc="15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1801</a:t>
            </a:r>
            <a:r>
              <a:rPr sz="2800" spc="10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por</a:t>
            </a:r>
            <a:r>
              <a:rPr sz="2800" spc="5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Joseph</a:t>
            </a:r>
            <a:r>
              <a:rPr sz="2800" spc="10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Jacquard;</a:t>
            </a:r>
            <a:endParaRPr sz="2800">
              <a:latin typeface="Arial"/>
              <a:cs typeface="Arial"/>
            </a:endParaRPr>
          </a:p>
          <a:p>
            <a:pPr marL="295910" marR="5080" indent="-283845">
              <a:lnSpc>
                <a:spcPts val="3020"/>
              </a:lnSpc>
              <a:spcBef>
                <a:spcPts val="650"/>
              </a:spcBef>
              <a:buSzPct val="80357"/>
              <a:buFont typeface="Wingdings 2"/>
              <a:buChar char=""/>
              <a:tabLst>
                <a:tab pos="296545" algn="l"/>
                <a:tab pos="1998345" algn="l"/>
                <a:tab pos="4231005" algn="l"/>
                <a:tab pos="5320030" algn="l"/>
                <a:tab pos="7636509" algn="l"/>
              </a:tabLst>
            </a:pPr>
            <a:r>
              <a:rPr sz="2800" b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Car</a:t>
            </a:r>
            <a:r>
              <a:rPr sz="2800" b="1" u="sng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</a:t>
            </a:r>
            <a:r>
              <a:rPr sz="2800" b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õ</a:t>
            </a:r>
            <a:r>
              <a:rPr sz="2800" b="1" u="sng" spc="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</a:t>
            </a:r>
            <a:r>
              <a:rPr sz="2800" b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</a:t>
            </a:r>
            <a:r>
              <a:rPr sz="2800" b="1" u="sng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sz="2800" b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per</a:t>
            </a:r>
            <a:r>
              <a:rPr sz="2800" b="1" u="sng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</a:t>
            </a:r>
            <a:r>
              <a:rPr sz="2800" b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ura</a:t>
            </a:r>
            <a:r>
              <a:rPr sz="2800" b="1" u="sng" spc="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</a:t>
            </a:r>
            <a:r>
              <a:rPr sz="2800" b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os</a:t>
            </a:r>
            <a:r>
              <a:rPr sz="2800" b="1">
                <a:latin typeface="Arial"/>
                <a:cs typeface="Arial"/>
              </a:rPr>
              <a:t>	</a:t>
            </a:r>
            <a:r>
              <a:rPr sz="2800">
                <a:latin typeface="Arial"/>
                <a:cs typeface="Arial"/>
              </a:rPr>
              <a:t>par</a:t>
            </a:r>
            <a:r>
              <a:rPr sz="2800" spc="-5">
                <a:latin typeface="Arial"/>
                <a:cs typeface="Arial"/>
              </a:rPr>
              <a:t>a</a:t>
            </a:r>
            <a:r>
              <a:rPr sz="2800">
                <a:latin typeface="Arial"/>
                <a:cs typeface="Arial"/>
              </a:rPr>
              <a:t>	</a:t>
            </a:r>
            <a:r>
              <a:rPr sz="2800" spc="-5">
                <a:latin typeface="Arial"/>
                <a:cs typeface="Arial"/>
              </a:rPr>
              <a:t>c</a:t>
            </a:r>
            <a:r>
              <a:rPr sz="2800">
                <a:latin typeface="Arial"/>
                <a:cs typeface="Arial"/>
              </a:rPr>
              <a:t>o</a:t>
            </a:r>
            <a:r>
              <a:rPr sz="2800" spc="-5">
                <a:latin typeface="Arial"/>
                <a:cs typeface="Arial"/>
              </a:rPr>
              <a:t>nt</a:t>
            </a:r>
            <a:r>
              <a:rPr sz="2800" spc="5">
                <a:latin typeface="Arial"/>
                <a:cs typeface="Arial"/>
              </a:rPr>
              <a:t>r</a:t>
            </a:r>
            <a:r>
              <a:rPr sz="2800" spc="-5">
                <a:latin typeface="Arial"/>
                <a:cs typeface="Arial"/>
              </a:rPr>
              <a:t>o</a:t>
            </a:r>
            <a:r>
              <a:rPr sz="2800">
                <a:latin typeface="Arial"/>
                <a:cs typeface="Arial"/>
              </a:rPr>
              <a:t>l</a:t>
            </a:r>
            <a:r>
              <a:rPr sz="2800" spc="-5">
                <a:latin typeface="Arial"/>
                <a:cs typeface="Arial"/>
              </a:rPr>
              <a:t>a</a:t>
            </a:r>
            <a:r>
              <a:rPr sz="2800">
                <a:latin typeface="Arial"/>
                <a:cs typeface="Arial"/>
              </a:rPr>
              <a:t>v</a:t>
            </a:r>
            <a:r>
              <a:rPr sz="2800" spc="-5">
                <a:latin typeface="Arial"/>
                <a:cs typeface="Arial"/>
              </a:rPr>
              <a:t>am</a:t>
            </a:r>
            <a:r>
              <a:rPr sz="2800">
                <a:latin typeface="Arial"/>
                <a:cs typeface="Arial"/>
              </a:rPr>
              <a:t>	</a:t>
            </a:r>
            <a:r>
              <a:rPr sz="2800" spc="-5">
                <a:latin typeface="Arial"/>
                <a:cs typeface="Arial"/>
              </a:rPr>
              <a:t>a  </a:t>
            </a:r>
            <a:r>
              <a:rPr sz="2800">
                <a:latin typeface="Arial"/>
                <a:cs typeface="Arial"/>
              </a:rPr>
              <a:t>confecção</a:t>
            </a:r>
            <a:r>
              <a:rPr sz="2800" spc="5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e</a:t>
            </a:r>
            <a:r>
              <a:rPr sz="2800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o</a:t>
            </a:r>
            <a:r>
              <a:rPr sz="2800" spc="5">
                <a:latin typeface="Arial"/>
                <a:cs typeface="Arial"/>
              </a:rPr>
              <a:t> </a:t>
            </a:r>
            <a:r>
              <a:rPr sz="2800">
                <a:latin typeface="Arial"/>
                <a:cs typeface="Arial"/>
              </a:rPr>
              <a:t>desenho nos</a:t>
            </a:r>
            <a:r>
              <a:rPr sz="2800" spc="10">
                <a:latin typeface="Arial"/>
                <a:cs typeface="Arial"/>
              </a:rPr>
              <a:t> </a:t>
            </a:r>
            <a:r>
              <a:rPr sz="2800">
                <a:latin typeface="Arial"/>
                <a:cs typeface="Arial"/>
              </a:rPr>
              <a:t>tecidos;</a:t>
            </a:r>
          </a:p>
          <a:p>
            <a:pPr marL="295910" indent="-283845">
              <a:lnSpc>
                <a:spcPct val="100000"/>
              </a:lnSpc>
              <a:spcBef>
                <a:spcPts val="225"/>
              </a:spcBef>
              <a:buClr>
                <a:srgbClr val="000000"/>
              </a:buClr>
              <a:buSzPct val="80357"/>
              <a:buFont typeface="Wingdings 2"/>
              <a:buChar char=""/>
              <a:tabLst>
                <a:tab pos="296545" algn="l"/>
              </a:tabLst>
            </a:pPr>
            <a:r>
              <a:rPr sz="2800" b="1" spc="-5">
                <a:solidFill>
                  <a:srgbClr val="FF0000"/>
                </a:solidFill>
                <a:latin typeface="Arial"/>
                <a:cs typeface="Arial"/>
              </a:rPr>
              <a:t>Primeira</a:t>
            </a:r>
            <a:r>
              <a:rPr sz="2800" b="1" spc="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spc="-5">
                <a:solidFill>
                  <a:srgbClr val="FF0000"/>
                </a:solidFill>
                <a:latin typeface="Arial"/>
                <a:cs typeface="Arial"/>
              </a:rPr>
              <a:t>máquina</a:t>
            </a:r>
            <a:r>
              <a:rPr sz="2800" b="1" spc="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u="sng" spc="-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mecânica</a:t>
            </a:r>
            <a:r>
              <a:rPr sz="2800" b="1" u="sng" spc="3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 </a:t>
            </a:r>
            <a:r>
              <a:rPr sz="2800" b="1" u="sng" spc="-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programável</a:t>
            </a:r>
            <a:r>
              <a:rPr sz="2800" spc="-5">
                <a:latin typeface="Arial"/>
                <a:cs typeface="Arial"/>
              </a:rPr>
              <a:t>;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00527" y="836675"/>
            <a:ext cx="4075176" cy="39913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8951" y="0"/>
            <a:ext cx="4243578" cy="124891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22680" y="73863"/>
            <a:ext cx="34798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i="1" spc="-5">
                <a:latin typeface="Arial"/>
                <a:cs typeface="Arial"/>
              </a:rPr>
              <a:t>Arithometer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4975" y="3668395"/>
            <a:ext cx="7682865" cy="2007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910" marR="5080" indent="-283845">
              <a:lnSpc>
                <a:spcPct val="100000"/>
              </a:lnSpc>
              <a:spcBef>
                <a:spcPts val="100"/>
              </a:spcBef>
              <a:buSzPct val="80000"/>
              <a:buFont typeface="Wingdings 2"/>
              <a:buChar char=""/>
              <a:tabLst>
                <a:tab pos="296545" algn="l"/>
                <a:tab pos="2147570" algn="l"/>
                <a:tab pos="2583815" algn="l"/>
                <a:tab pos="4584700" algn="l"/>
                <a:tab pos="5337810" algn="l"/>
                <a:tab pos="6513195" algn="l"/>
                <a:tab pos="7287895" algn="l"/>
              </a:tabLst>
            </a:pPr>
            <a:r>
              <a:rPr sz="3000" spc="-5">
                <a:latin typeface="Arial"/>
                <a:cs typeface="Arial"/>
              </a:rPr>
              <a:t>Proje</a:t>
            </a:r>
            <a:r>
              <a:rPr sz="3000" spc="-20">
                <a:latin typeface="Arial"/>
                <a:cs typeface="Arial"/>
              </a:rPr>
              <a:t>t</a:t>
            </a:r>
            <a:r>
              <a:rPr sz="3000" spc="-5">
                <a:latin typeface="Arial"/>
                <a:cs typeface="Arial"/>
              </a:rPr>
              <a:t>a</a:t>
            </a:r>
            <a:r>
              <a:rPr sz="3000" spc="-20">
                <a:latin typeface="Arial"/>
                <a:cs typeface="Arial"/>
              </a:rPr>
              <a:t>d</a:t>
            </a:r>
            <a:r>
              <a:rPr sz="3000" spc="-5">
                <a:latin typeface="Arial"/>
                <a:cs typeface="Arial"/>
              </a:rPr>
              <a:t>a</a:t>
            </a:r>
            <a:r>
              <a:rPr sz="3000">
                <a:latin typeface="Arial"/>
                <a:cs typeface="Arial"/>
              </a:rPr>
              <a:t>	</a:t>
            </a:r>
            <a:r>
              <a:rPr sz="3000" spc="-5">
                <a:latin typeface="Arial"/>
                <a:cs typeface="Arial"/>
              </a:rPr>
              <a:t>e</a:t>
            </a:r>
            <a:r>
              <a:rPr sz="3000">
                <a:latin typeface="Arial"/>
                <a:cs typeface="Arial"/>
              </a:rPr>
              <a:t>	</a:t>
            </a:r>
            <a:r>
              <a:rPr sz="3000" spc="-5">
                <a:latin typeface="Arial"/>
                <a:cs typeface="Arial"/>
              </a:rPr>
              <a:t>co</a:t>
            </a:r>
            <a:r>
              <a:rPr sz="3000" spc="-20">
                <a:latin typeface="Arial"/>
                <a:cs typeface="Arial"/>
              </a:rPr>
              <a:t>n</a:t>
            </a:r>
            <a:r>
              <a:rPr sz="3000">
                <a:latin typeface="Arial"/>
                <a:cs typeface="Arial"/>
              </a:rPr>
              <a:t>st</a:t>
            </a:r>
            <a:r>
              <a:rPr sz="3000" spc="-10">
                <a:latin typeface="Arial"/>
                <a:cs typeface="Arial"/>
              </a:rPr>
              <a:t>r</a:t>
            </a:r>
            <a:r>
              <a:rPr sz="3000" spc="-5">
                <a:latin typeface="Arial"/>
                <a:cs typeface="Arial"/>
              </a:rPr>
              <a:t>uída</a:t>
            </a:r>
            <a:r>
              <a:rPr sz="3000">
                <a:latin typeface="Arial"/>
                <a:cs typeface="Arial"/>
              </a:rPr>
              <a:t>	</a:t>
            </a:r>
            <a:r>
              <a:rPr sz="3000" spc="-5">
                <a:latin typeface="Arial"/>
                <a:cs typeface="Arial"/>
              </a:rPr>
              <a:t>em</a:t>
            </a:r>
            <a:r>
              <a:rPr sz="3000">
                <a:latin typeface="Arial"/>
                <a:cs typeface="Arial"/>
              </a:rPr>
              <a:t>	</a:t>
            </a:r>
            <a:r>
              <a:rPr sz="3000" spc="-5">
                <a:latin typeface="Arial"/>
                <a:cs typeface="Arial"/>
              </a:rPr>
              <a:t>182</a:t>
            </a:r>
            <a:r>
              <a:rPr sz="3000" spc="-15">
                <a:latin typeface="Arial"/>
                <a:cs typeface="Arial"/>
              </a:rPr>
              <a:t>0</a:t>
            </a:r>
            <a:r>
              <a:rPr sz="3000">
                <a:latin typeface="Arial"/>
                <a:cs typeface="Arial"/>
              </a:rPr>
              <a:t>,	</a:t>
            </a:r>
            <a:r>
              <a:rPr sz="3000" spc="-5">
                <a:latin typeface="Arial"/>
                <a:cs typeface="Arial"/>
              </a:rPr>
              <a:t>por</a:t>
            </a:r>
            <a:r>
              <a:rPr sz="3000">
                <a:latin typeface="Arial"/>
                <a:cs typeface="Arial"/>
              </a:rPr>
              <a:t>	C.  </a:t>
            </a:r>
            <a:r>
              <a:rPr sz="3000" spc="-5">
                <a:latin typeface="Arial"/>
                <a:cs typeface="Arial"/>
              </a:rPr>
              <a:t>Thomas;</a:t>
            </a:r>
            <a:endParaRPr sz="3000">
              <a:latin typeface="Arial"/>
              <a:cs typeface="Arial"/>
            </a:endParaRPr>
          </a:p>
          <a:p>
            <a:pPr marL="295910" marR="5715" indent="-283845">
              <a:lnSpc>
                <a:spcPct val="100000"/>
              </a:lnSpc>
              <a:spcBef>
                <a:spcPts val="1200"/>
              </a:spcBef>
              <a:buSzPct val="80000"/>
              <a:buFont typeface="Wingdings 2"/>
              <a:buChar char=""/>
              <a:tabLst>
                <a:tab pos="296545" algn="l"/>
                <a:tab pos="2243455" algn="l"/>
                <a:tab pos="4236720" algn="l"/>
                <a:tab pos="5296535" algn="l"/>
                <a:tab pos="7244715" algn="l"/>
              </a:tabLst>
            </a:pPr>
            <a:r>
              <a:rPr sz="3000" b="1" u="sng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Pri</a:t>
            </a:r>
            <a:r>
              <a:rPr sz="3000" b="1" u="sng" spc="-1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</a:t>
            </a:r>
            <a:r>
              <a:rPr sz="3000" b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ei</a:t>
            </a:r>
            <a:r>
              <a:rPr sz="3000" b="1" u="sng" spc="-1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</a:t>
            </a:r>
            <a:r>
              <a:rPr sz="3000" b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</a:t>
            </a:r>
            <a:r>
              <a:rPr sz="3000" b="1" u="sng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máqui</a:t>
            </a:r>
            <a:r>
              <a:rPr sz="3000" b="1" u="sng" spc="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</a:t>
            </a:r>
            <a:r>
              <a:rPr sz="3000" b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</a:t>
            </a:r>
            <a:r>
              <a:rPr sz="3000" b="1" u="sng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sz="3000" spc="-5">
                <a:latin typeface="Arial"/>
                <a:cs typeface="Arial"/>
              </a:rPr>
              <a:t>que</a:t>
            </a:r>
            <a:r>
              <a:rPr sz="3000">
                <a:latin typeface="Arial"/>
                <a:cs typeface="Arial"/>
              </a:rPr>
              <a:t>	</a:t>
            </a:r>
            <a:r>
              <a:rPr sz="3000" spc="-5">
                <a:latin typeface="Arial"/>
                <a:cs typeface="Arial"/>
              </a:rPr>
              <a:t>rea</a:t>
            </a:r>
            <a:r>
              <a:rPr sz="3000">
                <a:latin typeface="Arial"/>
                <a:cs typeface="Arial"/>
              </a:rPr>
              <a:t>l</a:t>
            </a:r>
            <a:r>
              <a:rPr sz="3000" spc="-5">
                <a:latin typeface="Arial"/>
                <a:cs typeface="Arial"/>
              </a:rPr>
              <a:t>iz</a:t>
            </a:r>
            <a:r>
              <a:rPr sz="3000" spc="-20">
                <a:latin typeface="Arial"/>
                <a:cs typeface="Arial"/>
              </a:rPr>
              <a:t>a</a:t>
            </a:r>
            <a:r>
              <a:rPr sz="3000" spc="-5">
                <a:latin typeface="Arial"/>
                <a:cs typeface="Arial"/>
              </a:rPr>
              <a:t>va</a:t>
            </a:r>
            <a:r>
              <a:rPr sz="3000">
                <a:latin typeface="Arial"/>
                <a:cs typeface="Arial"/>
              </a:rPr>
              <a:t>	</a:t>
            </a:r>
            <a:r>
              <a:rPr sz="3000" b="1" u="sng" spc="-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as </a:t>
            </a:r>
            <a:r>
              <a:rPr sz="3000" b="1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000" b="1" u="sng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quatro</a:t>
            </a:r>
            <a:r>
              <a:rPr sz="3000" b="1" u="sng" spc="-1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 </a:t>
            </a:r>
            <a:r>
              <a:rPr sz="3000" b="1" u="sng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operações</a:t>
            </a:r>
            <a:r>
              <a:rPr sz="3000" b="1" u="sng" spc="-3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 </a:t>
            </a:r>
            <a:r>
              <a:rPr sz="3000" b="1" u="sng" spc="-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aritméticas</a:t>
            </a:r>
            <a:r>
              <a:rPr sz="3000" b="1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000">
                <a:latin typeface="Arial"/>
                <a:cs typeface="Arial"/>
              </a:rPr>
              <a:t>básicas.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36292" y="1117091"/>
            <a:ext cx="5334000" cy="237134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0"/>
            <a:ext cx="8475345" cy="4500880"/>
            <a:chOff x="669036" y="0"/>
            <a:chExt cx="8475345" cy="45008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41319" y="1062227"/>
              <a:ext cx="4357115" cy="34381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9036" y="0"/>
              <a:ext cx="8474963" cy="113157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78509" y="125349"/>
            <a:ext cx="8197850" cy="650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100" i="1">
                <a:latin typeface="Arial"/>
                <a:cs typeface="Arial"/>
              </a:rPr>
              <a:t>Calculador</a:t>
            </a:r>
            <a:r>
              <a:rPr sz="4100" i="1" spc="-200">
                <a:latin typeface="Arial"/>
                <a:cs typeface="Arial"/>
              </a:rPr>
              <a:t> </a:t>
            </a:r>
            <a:r>
              <a:rPr sz="4100" i="1">
                <a:latin typeface="Arial"/>
                <a:cs typeface="Arial"/>
              </a:rPr>
              <a:t>Analítico</a:t>
            </a:r>
            <a:r>
              <a:rPr sz="4100" i="1" spc="-75">
                <a:latin typeface="Arial"/>
                <a:cs typeface="Arial"/>
              </a:rPr>
              <a:t> </a:t>
            </a:r>
            <a:r>
              <a:rPr sz="4100" i="1">
                <a:latin typeface="Arial"/>
                <a:cs typeface="Arial"/>
              </a:rPr>
              <a:t>ou</a:t>
            </a:r>
            <a:r>
              <a:rPr sz="4100" i="1" spc="-185">
                <a:latin typeface="Arial"/>
                <a:cs typeface="Arial"/>
              </a:rPr>
              <a:t> </a:t>
            </a:r>
            <a:r>
              <a:rPr sz="4100" i="1">
                <a:latin typeface="Arial"/>
                <a:cs typeface="Arial"/>
              </a:rPr>
              <a:t>Aparelho</a:t>
            </a:r>
            <a:endParaRPr sz="41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9036" y="611123"/>
            <a:ext cx="3803141" cy="114528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78509" y="750570"/>
            <a:ext cx="3152140" cy="650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100" b="1" i="1">
                <a:solidFill>
                  <a:srgbClr val="562213"/>
                </a:solidFill>
                <a:latin typeface="Arial"/>
                <a:cs typeface="Arial"/>
              </a:rPr>
              <a:t>de</a:t>
            </a:r>
            <a:r>
              <a:rPr sz="4100" b="1" i="1" spc="-90">
                <a:solidFill>
                  <a:srgbClr val="562213"/>
                </a:solidFill>
                <a:latin typeface="Arial"/>
                <a:cs typeface="Arial"/>
              </a:rPr>
              <a:t> </a:t>
            </a:r>
            <a:r>
              <a:rPr sz="4100" b="1" i="1">
                <a:solidFill>
                  <a:srgbClr val="562213"/>
                </a:solidFill>
                <a:latin typeface="Arial"/>
                <a:cs typeface="Arial"/>
              </a:rPr>
              <a:t>Diferença</a:t>
            </a:r>
            <a:endParaRPr sz="4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30883" y="4447545"/>
            <a:ext cx="7810500" cy="179133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365"/>
              </a:spcBef>
              <a:buSzPct val="80357"/>
              <a:buFont typeface="Wingdings 2"/>
              <a:buChar char=""/>
              <a:tabLst>
                <a:tab pos="296545" algn="l"/>
              </a:tabLst>
            </a:pPr>
            <a:r>
              <a:rPr sz="2800" spc="-5">
                <a:latin typeface="Arial"/>
                <a:cs typeface="Arial"/>
              </a:rPr>
              <a:t>Criado</a:t>
            </a:r>
            <a:r>
              <a:rPr sz="2800" spc="20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em</a:t>
            </a:r>
            <a:r>
              <a:rPr sz="2800" spc="10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1833</a:t>
            </a:r>
            <a:r>
              <a:rPr sz="2800" spc="10">
                <a:latin typeface="Arial"/>
                <a:cs typeface="Arial"/>
              </a:rPr>
              <a:t> </a:t>
            </a:r>
            <a:r>
              <a:rPr sz="2800">
                <a:latin typeface="Arial"/>
                <a:cs typeface="Arial"/>
              </a:rPr>
              <a:t>pelo</a:t>
            </a:r>
            <a:r>
              <a:rPr sz="2800" spc="10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inglês</a:t>
            </a:r>
            <a:r>
              <a:rPr sz="2800" spc="30">
                <a:latin typeface="Arial"/>
                <a:cs typeface="Arial"/>
              </a:rPr>
              <a:t> </a:t>
            </a:r>
            <a:r>
              <a:rPr sz="2800" b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Charles</a:t>
            </a:r>
            <a:r>
              <a:rPr sz="2800" b="1" u="sng" spc="1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800" b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Babbage</a:t>
            </a:r>
            <a:r>
              <a:rPr sz="2800" spc="-5">
                <a:latin typeface="Arial"/>
                <a:cs typeface="Arial"/>
              </a:rPr>
              <a:t>;</a:t>
            </a:r>
            <a:endParaRPr sz="2800">
              <a:latin typeface="Arial"/>
              <a:cs typeface="Arial"/>
            </a:endParaRPr>
          </a:p>
          <a:p>
            <a:pPr marL="295910" indent="-283845">
              <a:lnSpc>
                <a:spcPct val="100000"/>
              </a:lnSpc>
              <a:spcBef>
                <a:spcPts val="270"/>
              </a:spcBef>
              <a:buClr>
                <a:srgbClr val="000000"/>
              </a:buClr>
              <a:buSzPct val="80357"/>
              <a:buFont typeface="Wingdings 2"/>
              <a:buChar char=""/>
              <a:tabLst>
                <a:tab pos="296545" algn="l"/>
              </a:tabLst>
            </a:pPr>
            <a:r>
              <a:rPr sz="2800" b="1" u="sng" spc="-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Pai</a:t>
            </a:r>
            <a:r>
              <a:rPr sz="2800" b="1" u="sng" spc="-2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 </a:t>
            </a:r>
            <a:r>
              <a:rPr sz="2800" b="1" u="sng" spc="-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da</a:t>
            </a:r>
            <a:r>
              <a:rPr sz="2800" b="1" u="sng" spc="-2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 </a:t>
            </a:r>
            <a:r>
              <a:rPr sz="2800" b="1" u="sng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Informática</a:t>
            </a:r>
            <a:r>
              <a:rPr sz="2800">
                <a:latin typeface="Arial"/>
                <a:cs typeface="Arial"/>
              </a:rPr>
              <a:t>;</a:t>
            </a:r>
          </a:p>
          <a:p>
            <a:pPr marL="295910" marR="5080" indent="-283845">
              <a:lnSpc>
                <a:spcPts val="3020"/>
              </a:lnSpc>
              <a:spcBef>
                <a:spcPts val="645"/>
              </a:spcBef>
              <a:buSzPct val="80357"/>
              <a:buFont typeface="Wingdings 2"/>
              <a:buChar char=""/>
              <a:tabLst>
                <a:tab pos="296545" algn="l"/>
              </a:tabLst>
            </a:pPr>
            <a:r>
              <a:rPr sz="2800">
                <a:latin typeface="Arial"/>
                <a:cs typeface="Arial"/>
              </a:rPr>
              <a:t>Dispunha</a:t>
            </a:r>
            <a:r>
              <a:rPr sz="2800" spc="195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de</a:t>
            </a:r>
            <a:r>
              <a:rPr sz="2800" spc="175">
                <a:latin typeface="Arial"/>
                <a:cs typeface="Arial"/>
              </a:rPr>
              <a:t> </a:t>
            </a:r>
            <a:r>
              <a:rPr sz="2800">
                <a:latin typeface="Arial"/>
                <a:cs typeface="Arial"/>
              </a:rPr>
              <a:t>programa,</a:t>
            </a:r>
            <a:r>
              <a:rPr sz="2800" spc="185">
                <a:latin typeface="Arial"/>
                <a:cs typeface="Arial"/>
              </a:rPr>
              <a:t> </a:t>
            </a:r>
            <a:r>
              <a:rPr sz="2800" b="1" u="sng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memória</a:t>
            </a:r>
            <a:r>
              <a:rPr sz="2800">
                <a:latin typeface="Arial"/>
                <a:cs typeface="Arial"/>
              </a:rPr>
              <a:t>,</a:t>
            </a:r>
            <a:r>
              <a:rPr sz="2800" spc="170">
                <a:latin typeface="Arial"/>
                <a:cs typeface="Arial"/>
              </a:rPr>
              <a:t> </a:t>
            </a:r>
            <a:r>
              <a:rPr sz="2800" b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unidade</a:t>
            </a:r>
            <a:r>
              <a:rPr sz="2800" b="1" u="sng" spc="18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800" b="1" u="sng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 </a:t>
            </a:r>
            <a:r>
              <a:rPr sz="2800" b="1" spc="-760">
                <a:latin typeface="Arial"/>
                <a:cs typeface="Arial"/>
              </a:rPr>
              <a:t> </a:t>
            </a:r>
            <a:r>
              <a:rPr sz="2800" b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controle</a:t>
            </a:r>
            <a:r>
              <a:rPr sz="2800" b="1" spc="10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e</a:t>
            </a:r>
            <a:r>
              <a:rPr sz="2800" spc="5">
                <a:latin typeface="Arial"/>
                <a:cs typeface="Arial"/>
              </a:rPr>
              <a:t> </a:t>
            </a:r>
            <a:r>
              <a:rPr sz="2800" b="1" u="sng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periféricos</a:t>
            </a:r>
            <a:r>
              <a:rPr sz="2800" b="1" spc="20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de</a:t>
            </a:r>
            <a:r>
              <a:rPr sz="2800">
                <a:latin typeface="Arial"/>
                <a:cs typeface="Arial"/>
              </a:rPr>
              <a:t> saída;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9808" y="60960"/>
            <a:ext cx="6421120" cy="4747260"/>
            <a:chOff x="749808" y="60960"/>
            <a:chExt cx="6421120" cy="47472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9519" y="693419"/>
              <a:ext cx="3390900" cy="41148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9808" y="60960"/>
              <a:ext cx="5351526" cy="120167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75436" y="207391"/>
            <a:ext cx="466534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1" spc="-5">
                <a:latin typeface="Arial"/>
                <a:cs typeface="Arial"/>
              </a:rPr>
              <a:t>Álgebra</a:t>
            </a:r>
            <a:r>
              <a:rPr i="1" spc="-55">
                <a:latin typeface="Arial"/>
                <a:cs typeface="Arial"/>
              </a:rPr>
              <a:t> </a:t>
            </a:r>
            <a:r>
              <a:rPr i="1" spc="-5">
                <a:latin typeface="Arial"/>
                <a:cs typeface="Arial"/>
              </a:rPr>
              <a:t>Booleana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05255" y="5110352"/>
            <a:ext cx="7495540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910" marR="5080" indent="-283845" algn="just">
              <a:lnSpc>
                <a:spcPct val="100000"/>
              </a:lnSpc>
              <a:spcBef>
                <a:spcPts val="95"/>
              </a:spcBef>
              <a:buSzPct val="80357"/>
              <a:buFont typeface="Wingdings 2"/>
              <a:buChar char=""/>
              <a:tabLst>
                <a:tab pos="296545" algn="l"/>
              </a:tabLst>
            </a:pPr>
            <a:r>
              <a:rPr sz="2800" spc="-10">
                <a:latin typeface="Arial"/>
                <a:cs typeface="Arial"/>
              </a:rPr>
              <a:t>Em</a:t>
            </a:r>
            <a:r>
              <a:rPr sz="2800" spc="-5">
                <a:latin typeface="Arial"/>
                <a:cs typeface="Arial"/>
              </a:rPr>
              <a:t> </a:t>
            </a:r>
            <a:r>
              <a:rPr sz="2800">
                <a:latin typeface="Arial"/>
                <a:cs typeface="Arial"/>
              </a:rPr>
              <a:t>1847,</a:t>
            </a:r>
            <a:r>
              <a:rPr sz="2800" spc="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u="sng" spc="-1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GEORGE</a:t>
            </a:r>
            <a:r>
              <a:rPr sz="2800" b="1" u="sng" spc="-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 BOOLE</a:t>
            </a:r>
            <a:r>
              <a:rPr sz="2800" spc="-5">
                <a:latin typeface="Arial"/>
                <a:cs typeface="Arial"/>
              </a:rPr>
              <a:t>,</a:t>
            </a:r>
            <a:r>
              <a:rPr sz="2800">
                <a:latin typeface="Arial"/>
                <a:cs typeface="Arial"/>
              </a:rPr>
              <a:t> criou</a:t>
            </a:r>
            <a:r>
              <a:rPr sz="2800" spc="5">
                <a:latin typeface="Arial"/>
                <a:cs typeface="Arial"/>
              </a:rPr>
              <a:t> </a:t>
            </a:r>
            <a:r>
              <a:rPr sz="2800">
                <a:latin typeface="Arial"/>
                <a:cs typeface="Arial"/>
              </a:rPr>
              <a:t>novos </a:t>
            </a:r>
            <a:r>
              <a:rPr sz="2800" spc="5">
                <a:latin typeface="Arial"/>
                <a:cs typeface="Arial"/>
              </a:rPr>
              <a:t> </a:t>
            </a:r>
            <a:r>
              <a:rPr sz="2800">
                <a:latin typeface="Arial"/>
                <a:cs typeface="Arial"/>
              </a:rPr>
              <a:t>raciocínios</a:t>
            </a:r>
            <a:r>
              <a:rPr sz="2800" spc="5">
                <a:latin typeface="Arial"/>
                <a:cs typeface="Arial"/>
              </a:rPr>
              <a:t> </a:t>
            </a:r>
            <a:r>
              <a:rPr sz="2800">
                <a:latin typeface="Arial"/>
                <a:cs typeface="Arial"/>
              </a:rPr>
              <a:t>aplicáveis</a:t>
            </a:r>
            <a:r>
              <a:rPr sz="2800" spc="5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ao</a:t>
            </a:r>
            <a:r>
              <a:rPr sz="2800">
                <a:latin typeface="Arial"/>
                <a:cs typeface="Arial"/>
              </a:rPr>
              <a:t> estudo</a:t>
            </a:r>
            <a:r>
              <a:rPr sz="2800" spc="5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da </a:t>
            </a:r>
            <a:r>
              <a:rPr sz="2800" spc="-765">
                <a:latin typeface="Arial"/>
                <a:cs typeface="Arial"/>
              </a:rPr>
              <a:t> </a:t>
            </a:r>
            <a:r>
              <a:rPr sz="2800">
                <a:latin typeface="Arial"/>
                <a:cs typeface="Arial"/>
              </a:rPr>
              <a:t>computação,</a:t>
            </a:r>
            <a:r>
              <a:rPr sz="2800" spc="10">
                <a:latin typeface="Arial"/>
                <a:cs typeface="Arial"/>
              </a:rPr>
              <a:t> </a:t>
            </a:r>
            <a:r>
              <a:rPr sz="2800" b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baseados</a:t>
            </a:r>
            <a:r>
              <a:rPr sz="2800" b="1" u="sng" spc="4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800" b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na</a:t>
            </a:r>
            <a:r>
              <a:rPr sz="2800" b="1" u="sng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800" b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lógica</a:t>
            </a:r>
            <a:r>
              <a:rPr sz="2800" b="1" u="sng" spc="2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800" b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binária</a:t>
            </a:r>
            <a:r>
              <a:rPr sz="2800" spc="-5">
                <a:latin typeface="Arial"/>
                <a:cs typeface="Arial"/>
              </a:rPr>
              <a:t>;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97051" y="22859"/>
            <a:ext cx="6243320" cy="1203325"/>
            <a:chOff x="797051" y="22859"/>
            <a:chExt cx="6243320" cy="12033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7051" y="22859"/>
              <a:ext cx="3632454" cy="12031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70959" y="22859"/>
              <a:ext cx="3169158" cy="120319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22680" y="169240"/>
            <a:ext cx="555688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1" spc="-20">
                <a:latin typeface="Arial"/>
                <a:cs typeface="Arial"/>
              </a:rPr>
              <a:t>Tabuladora</a:t>
            </a:r>
            <a:r>
              <a:rPr i="1" spc="-25">
                <a:latin typeface="Arial"/>
                <a:cs typeface="Arial"/>
              </a:rPr>
              <a:t> </a:t>
            </a:r>
            <a:r>
              <a:rPr i="1" spc="-5">
                <a:latin typeface="Arial"/>
                <a:cs typeface="Arial"/>
              </a:rPr>
              <a:t>de</a:t>
            </a:r>
            <a:r>
              <a:rPr i="1" spc="-15">
                <a:latin typeface="Arial"/>
                <a:cs typeface="Arial"/>
              </a:rPr>
              <a:t> </a:t>
            </a:r>
            <a:r>
              <a:rPr i="1" spc="-5">
                <a:latin typeface="Arial"/>
                <a:cs typeface="Arial"/>
              </a:rPr>
              <a:t>Censo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48257" y="4267341"/>
            <a:ext cx="6918325" cy="2037714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695"/>
              </a:spcBef>
              <a:buSzPct val="80357"/>
              <a:buFont typeface="Wingdings 2"/>
              <a:buChar char=""/>
              <a:tabLst>
                <a:tab pos="296545" algn="l"/>
              </a:tabLst>
            </a:pPr>
            <a:r>
              <a:rPr sz="2800" spc="-5">
                <a:latin typeface="Arial"/>
                <a:cs typeface="Arial"/>
              </a:rPr>
              <a:t>Criado</a:t>
            </a:r>
            <a:r>
              <a:rPr sz="2800" spc="20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em</a:t>
            </a:r>
            <a:r>
              <a:rPr sz="2800" spc="10">
                <a:latin typeface="Arial"/>
                <a:cs typeface="Arial"/>
              </a:rPr>
              <a:t> </a:t>
            </a:r>
            <a:r>
              <a:rPr sz="2800">
                <a:latin typeface="Arial"/>
                <a:cs typeface="Arial"/>
              </a:rPr>
              <a:t>1885</a:t>
            </a:r>
            <a:r>
              <a:rPr sz="2800" spc="10">
                <a:latin typeface="Arial"/>
                <a:cs typeface="Arial"/>
              </a:rPr>
              <a:t> </a:t>
            </a:r>
            <a:r>
              <a:rPr sz="2800">
                <a:latin typeface="Arial"/>
                <a:cs typeface="Arial"/>
              </a:rPr>
              <a:t>por</a:t>
            </a:r>
            <a:r>
              <a:rPr sz="2800" spc="5">
                <a:latin typeface="Arial"/>
                <a:cs typeface="Arial"/>
              </a:rPr>
              <a:t> </a:t>
            </a:r>
            <a:r>
              <a:rPr sz="2800" b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Herman</a:t>
            </a:r>
            <a:r>
              <a:rPr sz="2800" b="1" u="sng" spc="2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800" b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Hollerith</a:t>
            </a:r>
            <a:r>
              <a:rPr sz="2800" spc="-5">
                <a:latin typeface="Arial"/>
                <a:cs typeface="Arial"/>
              </a:rPr>
              <a:t>;</a:t>
            </a:r>
            <a:endParaRPr sz="2800">
              <a:latin typeface="Arial"/>
              <a:cs typeface="Arial"/>
            </a:endParaRPr>
          </a:p>
          <a:p>
            <a:pPr marL="295910" indent="-283845">
              <a:lnSpc>
                <a:spcPct val="100000"/>
              </a:lnSpc>
              <a:spcBef>
                <a:spcPts val="600"/>
              </a:spcBef>
              <a:buSzPct val="80357"/>
              <a:buFont typeface="Wingdings 2"/>
              <a:buChar char=""/>
              <a:tabLst>
                <a:tab pos="296545" algn="l"/>
              </a:tabLst>
            </a:pPr>
            <a:r>
              <a:rPr sz="2800" spc="-5">
                <a:latin typeface="Arial"/>
                <a:cs typeface="Arial"/>
              </a:rPr>
              <a:t>Utilizada</a:t>
            </a:r>
            <a:r>
              <a:rPr sz="2800" spc="15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no</a:t>
            </a:r>
            <a:r>
              <a:rPr sz="2800" spc="5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recenseamento;</a:t>
            </a:r>
            <a:endParaRPr sz="2800">
              <a:latin typeface="Arial"/>
              <a:cs typeface="Arial"/>
            </a:endParaRPr>
          </a:p>
          <a:p>
            <a:pPr marL="295910" indent="-283845">
              <a:lnSpc>
                <a:spcPct val="100000"/>
              </a:lnSpc>
              <a:spcBef>
                <a:spcPts val="605"/>
              </a:spcBef>
              <a:buSzPct val="80357"/>
              <a:buFont typeface="Wingdings 2"/>
              <a:buChar char=""/>
              <a:tabLst>
                <a:tab pos="296545" algn="l"/>
              </a:tabLst>
            </a:pPr>
            <a:r>
              <a:rPr sz="2800" b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Acumulava</a:t>
            </a:r>
            <a:r>
              <a:rPr sz="2800" b="1" spc="25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e </a:t>
            </a:r>
            <a:r>
              <a:rPr sz="2800" b="1" u="sng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classificava</a:t>
            </a:r>
            <a:r>
              <a:rPr sz="2800" b="1" u="sng" spc="2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800" b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informações</a:t>
            </a:r>
            <a:r>
              <a:rPr sz="2800" spc="-5">
                <a:latin typeface="Arial"/>
                <a:cs typeface="Arial"/>
              </a:rPr>
              <a:t>;</a:t>
            </a:r>
            <a:endParaRPr sz="2800">
              <a:latin typeface="Arial"/>
              <a:cs typeface="Arial"/>
            </a:endParaRPr>
          </a:p>
          <a:p>
            <a:pPr marL="295910" indent="-283845">
              <a:lnSpc>
                <a:spcPct val="100000"/>
              </a:lnSpc>
              <a:spcBef>
                <a:spcPts val="600"/>
              </a:spcBef>
              <a:buSzPct val="80357"/>
              <a:buFont typeface="Wingdings 2"/>
              <a:buChar char=""/>
              <a:tabLst>
                <a:tab pos="296545" algn="l"/>
              </a:tabLst>
            </a:pPr>
            <a:r>
              <a:rPr sz="2800" spc="-5">
                <a:latin typeface="Arial"/>
                <a:cs typeface="Arial"/>
              </a:rPr>
              <a:t>Cartões</a:t>
            </a:r>
            <a:r>
              <a:rPr sz="2800" spc="-15">
                <a:latin typeface="Arial"/>
                <a:cs typeface="Arial"/>
              </a:rPr>
              <a:t> </a:t>
            </a:r>
            <a:r>
              <a:rPr sz="2800">
                <a:latin typeface="Arial"/>
                <a:cs typeface="Arial"/>
              </a:rPr>
              <a:t>perfurados;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1075944" y="987552"/>
            <a:ext cx="7970520" cy="3167380"/>
            <a:chOff x="1075944" y="987552"/>
            <a:chExt cx="7970520" cy="316738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5944" y="987552"/>
              <a:ext cx="4764024" cy="31668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03976" y="1216152"/>
              <a:ext cx="3142487" cy="23042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0308" y="22859"/>
            <a:ext cx="2620517" cy="12031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66571" y="169240"/>
            <a:ext cx="193548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1" spc="-5">
                <a:latin typeface="Arial"/>
                <a:cs typeface="Arial"/>
              </a:rPr>
              <a:t>Válvu</a:t>
            </a:r>
            <a:r>
              <a:rPr i="1" spc="-25">
                <a:latin typeface="Arial"/>
                <a:cs typeface="Arial"/>
              </a:rPr>
              <a:t>l</a:t>
            </a:r>
            <a:r>
              <a:rPr i="1" spc="-5">
                <a:latin typeface="Arial"/>
                <a:cs typeface="Arial"/>
              </a:rPr>
              <a:t>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71422" y="5104988"/>
            <a:ext cx="7584440" cy="145923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705"/>
              </a:spcBef>
              <a:buSzPct val="80357"/>
              <a:buFont typeface="Wingdings 2"/>
              <a:buChar char=""/>
              <a:tabLst>
                <a:tab pos="296545" algn="l"/>
              </a:tabLst>
            </a:pPr>
            <a:r>
              <a:rPr sz="2800">
                <a:latin typeface="Arial"/>
                <a:cs typeface="Arial"/>
              </a:rPr>
              <a:t>Inventada</a:t>
            </a:r>
            <a:r>
              <a:rPr sz="2800" spc="15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em</a:t>
            </a:r>
            <a:r>
              <a:rPr sz="2800" spc="-10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1905</a:t>
            </a:r>
            <a:r>
              <a:rPr sz="2800" spc="15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por</a:t>
            </a:r>
            <a:r>
              <a:rPr sz="2800">
                <a:latin typeface="Arial"/>
                <a:cs typeface="Arial"/>
              </a:rPr>
              <a:t> </a:t>
            </a:r>
            <a:r>
              <a:rPr sz="2800" b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Lee</a:t>
            </a:r>
            <a:r>
              <a:rPr sz="2800" b="1" u="sng" spc="1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800" b="1" u="sng" spc="-1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</a:t>
            </a:r>
            <a:r>
              <a:rPr sz="2800" b="1" u="sng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800" b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Forest</a:t>
            </a:r>
            <a:r>
              <a:rPr sz="2800" spc="-5">
                <a:latin typeface="Arial"/>
                <a:cs typeface="Arial"/>
              </a:rPr>
              <a:t>;</a:t>
            </a:r>
            <a:endParaRPr sz="2800">
              <a:latin typeface="Arial"/>
              <a:cs typeface="Arial"/>
            </a:endParaRPr>
          </a:p>
          <a:p>
            <a:pPr marL="295910" marR="5080" indent="-283845">
              <a:lnSpc>
                <a:spcPct val="100000"/>
              </a:lnSpc>
              <a:spcBef>
                <a:spcPts val="600"/>
              </a:spcBef>
              <a:buSzPct val="80357"/>
              <a:buFont typeface="Wingdings 2"/>
              <a:buChar char=""/>
              <a:tabLst>
                <a:tab pos="296545" algn="l"/>
                <a:tab pos="2757170" algn="l"/>
                <a:tab pos="3749675" algn="l"/>
                <a:tab pos="6426200" algn="l"/>
                <a:tab pos="7241540" algn="l"/>
              </a:tabLst>
            </a:pPr>
            <a:r>
              <a:rPr sz="2800" spc="-5">
                <a:latin typeface="Arial"/>
                <a:cs typeface="Arial"/>
              </a:rPr>
              <a:t>C</a:t>
            </a:r>
            <a:r>
              <a:rPr sz="2800" spc="5">
                <a:latin typeface="Arial"/>
                <a:cs typeface="Arial"/>
              </a:rPr>
              <a:t>o</a:t>
            </a:r>
            <a:r>
              <a:rPr sz="2800" spc="-5">
                <a:latin typeface="Arial"/>
                <a:cs typeface="Arial"/>
              </a:rPr>
              <a:t>mp</a:t>
            </a:r>
            <a:r>
              <a:rPr sz="2800">
                <a:latin typeface="Arial"/>
                <a:cs typeface="Arial"/>
              </a:rPr>
              <a:t>o</a:t>
            </a:r>
            <a:r>
              <a:rPr sz="2800" spc="5">
                <a:latin typeface="Arial"/>
                <a:cs typeface="Arial"/>
              </a:rPr>
              <a:t>ne</a:t>
            </a:r>
            <a:r>
              <a:rPr sz="2800" spc="-5">
                <a:latin typeface="Arial"/>
                <a:cs typeface="Arial"/>
              </a:rPr>
              <a:t>nte</a:t>
            </a:r>
            <a:r>
              <a:rPr sz="2800">
                <a:latin typeface="Arial"/>
                <a:cs typeface="Arial"/>
              </a:rPr>
              <a:t>	do</a:t>
            </a:r>
            <a:r>
              <a:rPr sz="2800" spc="-5">
                <a:latin typeface="Arial"/>
                <a:cs typeface="Arial"/>
              </a:rPr>
              <a:t>s</a:t>
            </a:r>
            <a:r>
              <a:rPr sz="2800">
                <a:latin typeface="Arial"/>
                <a:cs typeface="Arial"/>
              </a:rPr>
              <a:t>	</a:t>
            </a:r>
            <a:r>
              <a:rPr sz="2800" spc="-5">
                <a:latin typeface="Arial"/>
                <a:cs typeface="Arial"/>
              </a:rPr>
              <a:t>c</a:t>
            </a:r>
            <a:r>
              <a:rPr sz="2800">
                <a:latin typeface="Arial"/>
                <a:cs typeface="Arial"/>
              </a:rPr>
              <a:t>o</a:t>
            </a:r>
            <a:r>
              <a:rPr sz="2800" spc="-5">
                <a:latin typeface="Arial"/>
                <a:cs typeface="Arial"/>
              </a:rPr>
              <a:t>mp</a:t>
            </a:r>
            <a:r>
              <a:rPr sz="2800">
                <a:latin typeface="Arial"/>
                <a:cs typeface="Arial"/>
              </a:rPr>
              <a:t>u</a:t>
            </a:r>
            <a:r>
              <a:rPr sz="2800" spc="-5">
                <a:latin typeface="Arial"/>
                <a:cs typeface="Arial"/>
              </a:rPr>
              <a:t>ta</a:t>
            </a:r>
            <a:r>
              <a:rPr sz="2800" spc="5">
                <a:latin typeface="Arial"/>
                <a:cs typeface="Arial"/>
              </a:rPr>
              <a:t>d</a:t>
            </a:r>
            <a:r>
              <a:rPr sz="2800" spc="-5">
                <a:latin typeface="Arial"/>
                <a:cs typeface="Arial"/>
              </a:rPr>
              <a:t>o</a:t>
            </a:r>
            <a:r>
              <a:rPr sz="2800">
                <a:latin typeface="Arial"/>
                <a:cs typeface="Arial"/>
              </a:rPr>
              <a:t>r</a:t>
            </a:r>
            <a:r>
              <a:rPr sz="2800" spc="-5">
                <a:latin typeface="Arial"/>
                <a:cs typeface="Arial"/>
              </a:rPr>
              <a:t>es</a:t>
            </a:r>
            <a:r>
              <a:rPr sz="2800">
                <a:latin typeface="Arial"/>
                <a:cs typeface="Arial"/>
              </a:rPr>
              <a:t>	d</a:t>
            </a:r>
            <a:r>
              <a:rPr sz="2800" spc="-5">
                <a:latin typeface="Arial"/>
                <a:cs typeface="Arial"/>
              </a:rPr>
              <a:t>e</a:t>
            </a:r>
            <a:r>
              <a:rPr sz="2800">
                <a:latin typeface="Arial"/>
                <a:cs typeface="Arial"/>
              </a:rPr>
              <a:t>	</a:t>
            </a:r>
            <a:r>
              <a:rPr sz="2800" b="1" u="sng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1</a:t>
            </a:r>
            <a:r>
              <a:rPr sz="2800" b="1" u="sng" spc="-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ª </a:t>
            </a:r>
            <a:r>
              <a:rPr sz="2800" b="1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u="sng" spc="-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Geração;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19855" y="603504"/>
            <a:ext cx="2282952" cy="41148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00215" y="693419"/>
            <a:ext cx="2133599" cy="357682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5B8FA4E-42C6-DA46-A510-233A34B49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21" y="1481504"/>
            <a:ext cx="8909958" cy="4426718"/>
          </a:xfrm>
        </p:spPr>
        <p:txBody>
          <a:bodyPr>
            <a:normAutofit/>
          </a:bodyPr>
          <a:lstStyle/>
          <a:p>
            <a:pPr mar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sz="2400" b="1" dirty="0">
                <a:solidFill>
                  <a:srgbClr val="517F33"/>
                </a:solidFill>
                <a:latin typeface="Arial" panose="020B0604020202020204" pitchFamily="34" charset="0"/>
              </a:rPr>
              <a:t>REGRAS GERAIS DE CONDUTA EM AULAS REMOTAS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altLang="pt-BR" sz="1500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sz="1500" dirty="0">
                <a:latin typeface="ArialMT"/>
              </a:rPr>
              <a:t>A sala de aula virtual é uma extensão da sala de aula presencial e, portanto, o Regulamento da Organização Didática (ROD) é o documento que rege a sua dinâmica. Ao acessar a sala de aula virtual, você estará ciente de que a violação dessas regras é passível de medidas disciplinares, tanto no âmbito do IFCE como no âmbito civil e criminal. Para que possamos manter o ambiente harmônico, respeitoso e seguro entre todos, é necessário observar algumas regras de conduta, a saber: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altLang="pt-BR" sz="1500" dirty="0">
              <a:latin typeface="ArialMT"/>
            </a:endParaRPr>
          </a:p>
          <a:p>
            <a:pPr marL="0" indent="0">
              <a:buNone/>
            </a:pPr>
            <a:r>
              <a:rPr lang="pt-BR" sz="2400" b="1" dirty="0">
                <a:solidFill>
                  <a:srgbClr val="517F33"/>
                </a:solidFill>
                <a:latin typeface="Arial" panose="020B0604020202020204" pitchFamily="34" charset="0"/>
              </a:rPr>
              <a:t>Não compartilhe a gravação das aulas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sz="1500" dirty="0">
                <a:latin typeface="ArialMT"/>
              </a:rPr>
              <a:t>Você não deve copiar, distribuir, modificar, reproduzir, republicar, transmitir ou comercializar qualquer informação, texto e/ou documentos contidos nas aulas em qualquer meio eletrônico, nem criar qualquer trabalho utilizando imagens, textos ou documentos dessas aulas sem ter por escrito o prévio consentimento dos envolvidos na exposição. </a:t>
            </a:r>
            <a:endParaRPr lang="pt-BR" altLang="pt-BR" sz="1500" dirty="0"/>
          </a:p>
          <a:p>
            <a:endParaRPr lang="pt-BR" dirty="0"/>
          </a:p>
        </p:txBody>
      </p:sp>
      <p:pic>
        <p:nvPicPr>
          <p:cNvPr id="1025" name="Picture 1" descr="page1image3825504">
            <a:extLst>
              <a:ext uri="{FF2B5EF4-FFF2-40B4-BE49-F238E27FC236}">
                <a16:creationId xmlns:a16="http://schemas.microsoft.com/office/drawing/2014/main" id="{9CE21298-D8CC-D544-8B77-AEEBF16C1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2092569" cy="55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275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8680" y="0"/>
            <a:ext cx="2288286" cy="117881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94612" y="121996"/>
            <a:ext cx="160337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1" spc="-5">
                <a:latin typeface="Arial"/>
                <a:cs typeface="Arial"/>
              </a:rPr>
              <a:t>Mark</a:t>
            </a:r>
            <a:r>
              <a:rPr i="1" spc="-80">
                <a:latin typeface="Arial"/>
                <a:cs typeface="Arial"/>
              </a:rPr>
              <a:t> </a:t>
            </a:r>
            <a:r>
              <a:rPr i="1">
                <a:latin typeface="Arial"/>
                <a:cs typeface="Arial"/>
              </a:rPr>
              <a:t>I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64894" y="4529814"/>
            <a:ext cx="6424295" cy="94615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360"/>
              </a:spcBef>
              <a:buSzPct val="80357"/>
              <a:buFont typeface="Wingdings 2"/>
              <a:buChar char=""/>
              <a:tabLst>
                <a:tab pos="296545" algn="l"/>
              </a:tabLst>
            </a:pPr>
            <a:r>
              <a:rPr sz="2800" spc="-5">
                <a:latin typeface="Arial"/>
                <a:cs typeface="Arial"/>
              </a:rPr>
              <a:t>Criado</a:t>
            </a:r>
            <a:r>
              <a:rPr sz="2800" spc="10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em</a:t>
            </a:r>
            <a:r>
              <a:rPr sz="2800" spc="15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1937</a:t>
            </a:r>
            <a:r>
              <a:rPr sz="2800">
                <a:latin typeface="Arial"/>
                <a:cs typeface="Arial"/>
              </a:rPr>
              <a:t> por</a:t>
            </a:r>
            <a:r>
              <a:rPr sz="2800" spc="-5">
                <a:latin typeface="Arial"/>
                <a:cs typeface="Arial"/>
              </a:rPr>
              <a:t> Howard</a:t>
            </a:r>
            <a:r>
              <a:rPr sz="2800" spc="-90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Aiken;</a:t>
            </a:r>
            <a:endParaRPr sz="2800">
              <a:latin typeface="Arial"/>
              <a:cs typeface="Arial"/>
            </a:endParaRPr>
          </a:p>
          <a:p>
            <a:pPr marL="295910" indent="-283845">
              <a:lnSpc>
                <a:spcPct val="100000"/>
              </a:lnSpc>
              <a:spcBef>
                <a:spcPts val="265"/>
              </a:spcBef>
              <a:buSzPct val="80357"/>
              <a:buFont typeface="Wingdings 2"/>
              <a:buChar char=""/>
              <a:tabLst>
                <a:tab pos="296545" algn="l"/>
              </a:tabLst>
            </a:pPr>
            <a:r>
              <a:rPr sz="2800" spc="-5">
                <a:latin typeface="Arial"/>
                <a:cs typeface="Arial"/>
              </a:rPr>
              <a:t>Primeiro</a:t>
            </a:r>
            <a:r>
              <a:rPr sz="2800" spc="35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computador</a:t>
            </a:r>
            <a:r>
              <a:rPr sz="2800" spc="70">
                <a:latin typeface="Arial"/>
                <a:cs typeface="Arial"/>
              </a:rPr>
              <a:t> </a:t>
            </a:r>
            <a:r>
              <a:rPr sz="2800" b="1" spc="-5">
                <a:latin typeface="Arial"/>
                <a:cs typeface="Arial"/>
              </a:rPr>
              <a:t>eletromecânico</a:t>
            </a:r>
            <a:r>
              <a:rPr sz="2800" spc="-5">
                <a:latin typeface="Arial"/>
                <a:cs typeface="Arial"/>
              </a:rPr>
              <a:t>;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03603" y="1220724"/>
            <a:ext cx="7391400" cy="288036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7051" y="0"/>
            <a:ext cx="3167634" cy="110566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22680" y="49733"/>
            <a:ext cx="248285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1" spc="-5">
                <a:latin typeface="Arial"/>
                <a:cs typeface="Arial"/>
              </a:rPr>
              <a:t>Colossus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43368" y="5181346"/>
            <a:ext cx="16681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>
                <a:latin typeface="Arial"/>
                <a:cs typeface="Arial"/>
              </a:rPr>
              <a:t>me</a:t>
            </a:r>
            <a:r>
              <a:rPr sz="2800" b="1">
                <a:latin typeface="Arial"/>
                <a:cs typeface="Arial"/>
              </a:rPr>
              <a:t>c</a:t>
            </a:r>
            <a:r>
              <a:rPr sz="2800" b="1" spc="5">
                <a:latin typeface="Arial"/>
                <a:cs typeface="Arial"/>
              </a:rPr>
              <a:t>â</a:t>
            </a:r>
            <a:r>
              <a:rPr sz="2800" b="1" spc="-5">
                <a:latin typeface="Arial"/>
                <a:cs typeface="Arial"/>
              </a:rPr>
              <a:t>ni</a:t>
            </a:r>
            <a:r>
              <a:rPr sz="2800" b="1" spc="5">
                <a:latin typeface="Arial"/>
                <a:cs typeface="Arial"/>
              </a:rPr>
              <a:t>c</a:t>
            </a:r>
            <a:r>
              <a:rPr sz="2800" b="1" spc="-5">
                <a:latin typeface="Arial"/>
                <a:cs typeface="Arial"/>
              </a:rPr>
              <a:t>o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4975" y="4600798"/>
            <a:ext cx="5715000" cy="145923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705"/>
              </a:spcBef>
              <a:buSzPct val="80357"/>
              <a:buFont typeface="Wingdings 2"/>
              <a:buChar char=""/>
              <a:tabLst>
                <a:tab pos="296545" algn="l"/>
              </a:tabLst>
            </a:pPr>
            <a:r>
              <a:rPr sz="2800" spc="-5">
                <a:latin typeface="Arial"/>
                <a:cs typeface="Arial"/>
              </a:rPr>
              <a:t>Criado</a:t>
            </a:r>
            <a:r>
              <a:rPr sz="2800" spc="20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em</a:t>
            </a:r>
            <a:r>
              <a:rPr sz="2800" spc="10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1943</a:t>
            </a:r>
            <a:r>
              <a:rPr sz="2800" spc="10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por</a:t>
            </a:r>
            <a:r>
              <a:rPr sz="2800" spc="-150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Alan</a:t>
            </a:r>
            <a:r>
              <a:rPr sz="2800" spc="-30">
                <a:latin typeface="Arial"/>
                <a:cs typeface="Arial"/>
              </a:rPr>
              <a:t> </a:t>
            </a:r>
            <a:r>
              <a:rPr sz="2800" spc="-20">
                <a:latin typeface="Arial"/>
                <a:cs typeface="Arial"/>
              </a:rPr>
              <a:t>Turing;</a:t>
            </a:r>
            <a:endParaRPr sz="2800">
              <a:latin typeface="Arial"/>
              <a:cs typeface="Arial"/>
            </a:endParaRPr>
          </a:p>
          <a:p>
            <a:pPr marL="295910" marR="5080" indent="-283845">
              <a:lnSpc>
                <a:spcPct val="100000"/>
              </a:lnSpc>
              <a:spcBef>
                <a:spcPts val="600"/>
              </a:spcBef>
              <a:buSzPct val="80357"/>
              <a:buFont typeface="Wingdings 2"/>
              <a:buChar char=""/>
              <a:tabLst>
                <a:tab pos="296545" algn="l"/>
                <a:tab pos="1871980" algn="l"/>
                <a:tab pos="4001135" algn="l"/>
              </a:tabLst>
            </a:pPr>
            <a:r>
              <a:rPr sz="2800" spc="-5">
                <a:latin typeface="Arial"/>
                <a:cs typeface="Arial"/>
              </a:rPr>
              <a:t>Prime</a:t>
            </a:r>
            <a:r>
              <a:rPr sz="2800" spc="10">
                <a:latin typeface="Arial"/>
                <a:cs typeface="Arial"/>
              </a:rPr>
              <a:t>i</a:t>
            </a:r>
            <a:r>
              <a:rPr sz="2800" spc="-5">
                <a:latin typeface="Arial"/>
                <a:cs typeface="Arial"/>
              </a:rPr>
              <a:t>ro</a:t>
            </a:r>
            <a:r>
              <a:rPr sz="2800">
                <a:latin typeface="Arial"/>
                <a:cs typeface="Arial"/>
              </a:rPr>
              <a:t>	</a:t>
            </a:r>
            <a:r>
              <a:rPr sz="2800" spc="-5">
                <a:latin typeface="Arial"/>
                <a:cs typeface="Arial"/>
              </a:rPr>
              <a:t>c</a:t>
            </a:r>
            <a:r>
              <a:rPr sz="2800">
                <a:latin typeface="Arial"/>
                <a:cs typeface="Arial"/>
              </a:rPr>
              <a:t>o</a:t>
            </a:r>
            <a:r>
              <a:rPr sz="2800" spc="-5">
                <a:latin typeface="Arial"/>
                <a:cs typeface="Arial"/>
              </a:rPr>
              <a:t>mp</a:t>
            </a:r>
            <a:r>
              <a:rPr sz="2800">
                <a:latin typeface="Arial"/>
                <a:cs typeface="Arial"/>
              </a:rPr>
              <a:t>u</a:t>
            </a:r>
            <a:r>
              <a:rPr sz="2800" spc="-5">
                <a:latin typeface="Arial"/>
                <a:cs typeface="Arial"/>
              </a:rPr>
              <a:t>ta</a:t>
            </a:r>
            <a:r>
              <a:rPr sz="2800" spc="5">
                <a:latin typeface="Arial"/>
                <a:cs typeface="Arial"/>
              </a:rPr>
              <a:t>d</a:t>
            </a:r>
            <a:r>
              <a:rPr sz="2800" spc="-5">
                <a:latin typeface="Arial"/>
                <a:cs typeface="Arial"/>
              </a:rPr>
              <a:t>or</a:t>
            </a:r>
            <a:r>
              <a:rPr sz="2800">
                <a:latin typeface="Arial"/>
                <a:cs typeface="Arial"/>
              </a:rPr>
              <a:t>	</a:t>
            </a:r>
            <a:r>
              <a:rPr sz="2800" b="1" spc="-5">
                <a:latin typeface="Arial"/>
                <a:cs typeface="Arial"/>
              </a:rPr>
              <a:t>el</a:t>
            </a:r>
            <a:r>
              <a:rPr sz="2800" b="1" spc="5">
                <a:latin typeface="Arial"/>
                <a:cs typeface="Arial"/>
              </a:rPr>
              <a:t>e</a:t>
            </a:r>
            <a:r>
              <a:rPr sz="2800" b="1" spc="-5">
                <a:latin typeface="Arial"/>
                <a:cs typeface="Arial"/>
              </a:rPr>
              <a:t>t</a:t>
            </a:r>
            <a:r>
              <a:rPr sz="2800" b="1">
                <a:latin typeface="Arial"/>
                <a:cs typeface="Arial"/>
              </a:rPr>
              <a:t>r</a:t>
            </a:r>
            <a:r>
              <a:rPr sz="2800" b="1" spc="-5">
                <a:latin typeface="Arial"/>
                <a:cs typeface="Arial"/>
              </a:rPr>
              <a:t>ô</a:t>
            </a:r>
            <a:r>
              <a:rPr sz="2800" b="1" spc="-15">
                <a:latin typeface="Arial"/>
                <a:cs typeface="Arial"/>
              </a:rPr>
              <a:t>n</a:t>
            </a:r>
            <a:r>
              <a:rPr sz="2800" b="1" spc="-5">
                <a:latin typeface="Arial"/>
                <a:cs typeface="Arial"/>
              </a:rPr>
              <a:t>i</a:t>
            </a:r>
            <a:r>
              <a:rPr sz="2800" b="1" spc="10">
                <a:latin typeface="Arial"/>
                <a:cs typeface="Arial"/>
              </a:rPr>
              <a:t>c</a:t>
            </a:r>
            <a:r>
              <a:rPr sz="2800" b="1" spc="-5">
                <a:latin typeface="Arial"/>
                <a:cs typeface="Arial"/>
              </a:rPr>
              <a:t>o  programável</a:t>
            </a:r>
            <a:r>
              <a:rPr sz="2800" b="1" i="1" spc="-5">
                <a:latin typeface="Arial"/>
                <a:cs typeface="Arial"/>
              </a:rPr>
              <a:t>;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0347" y="908303"/>
            <a:ext cx="7504176" cy="360121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26948" y="48767"/>
            <a:ext cx="7146925" cy="1687830"/>
            <a:chOff x="726948" y="48767"/>
            <a:chExt cx="7146925" cy="16878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6948" y="48767"/>
              <a:ext cx="2489454" cy="109346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9464" y="48767"/>
              <a:ext cx="2766822" cy="109346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31080" y="48767"/>
              <a:ext cx="3042666" cy="109346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6948" y="643127"/>
              <a:ext cx="2958845" cy="109347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79064" y="643127"/>
              <a:ext cx="1529334" cy="109347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00144" y="643127"/>
              <a:ext cx="3070098" cy="109347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23304" y="643127"/>
              <a:ext cx="811529" cy="1093470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21791" y="181432"/>
            <a:ext cx="6527165" cy="1215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900" i="1">
                <a:latin typeface="Arial"/>
                <a:cs typeface="Arial"/>
              </a:rPr>
              <a:t>ENIAC</a:t>
            </a:r>
            <a:r>
              <a:rPr sz="3900" i="1" spc="-55">
                <a:latin typeface="Arial"/>
                <a:cs typeface="Arial"/>
              </a:rPr>
              <a:t> </a:t>
            </a:r>
            <a:r>
              <a:rPr sz="3900" i="1">
                <a:latin typeface="Arial"/>
                <a:cs typeface="Arial"/>
              </a:rPr>
              <a:t>(Eletronic</a:t>
            </a:r>
            <a:r>
              <a:rPr sz="3900" i="1" spc="-10">
                <a:latin typeface="Arial"/>
                <a:cs typeface="Arial"/>
              </a:rPr>
              <a:t> </a:t>
            </a:r>
            <a:r>
              <a:rPr sz="3900" i="1">
                <a:latin typeface="Arial"/>
                <a:cs typeface="Arial"/>
              </a:rPr>
              <a:t>Numerical </a:t>
            </a:r>
            <a:r>
              <a:rPr sz="3900" i="1" spc="-1070">
                <a:latin typeface="Arial"/>
                <a:cs typeface="Arial"/>
              </a:rPr>
              <a:t> </a:t>
            </a:r>
            <a:r>
              <a:rPr sz="3900" i="1">
                <a:latin typeface="Arial"/>
                <a:cs typeface="Arial"/>
              </a:rPr>
              <a:t>Integrator</a:t>
            </a:r>
            <a:r>
              <a:rPr sz="3900" i="1" spc="-5">
                <a:latin typeface="Arial"/>
                <a:cs typeface="Arial"/>
              </a:rPr>
              <a:t> </a:t>
            </a:r>
            <a:r>
              <a:rPr sz="3900" i="1">
                <a:latin typeface="Arial"/>
                <a:cs typeface="Arial"/>
              </a:rPr>
              <a:t>and</a:t>
            </a:r>
            <a:r>
              <a:rPr sz="3900" i="1" spc="5">
                <a:latin typeface="Arial"/>
                <a:cs typeface="Arial"/>
              </a:rPr>
              <a:t> </a:t>
            </a:r>
            <a:r>
              <a:rPr sz="3900" i="1">
                <a:latin typeface="Arial"/>
                <a:cs typeface="Arial"/>
              </a:rPr>
              <a:t>Calculator)</a:t>
            </a:r>
            <a:endParaRPr sz="39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05483" y="1772411"/>
            <a:ext cx="7705344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5423" y="330708"/>
            <a:ext cx="2410206" cy="12016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50442" y="476758"/>
            <a:ext cx="172275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1" spc="-5">
                <a:latin typeface="Arial"/>
                <a:cs typeface="Arial"/>
              </a:rPr>
              <a:t>ENIAC</a:t>
            </a:r>
          </a:p>
        </p:txBody>
      </p:sp>
      <p:sp>
        <p:nvSpPr>
          <p:cNvPr id="4" name="object 4"/>
          <p:cNvSpPr/>
          <p:nvPr/>
        </p:nvSpPr>
        <p:spPr>
          <a:xfrm>
            <a:off x="2132838" y="4990338"/>
            <a:ext cx="2784475" cy="36830"/>
          </a:xfrm>
          <a:custGeom>
            <a:avLst/>
            <a:gdLst/>
            <a:ahLst/>
            <a:cxnLst/>
            <a:rect l="l" t="t" r="r" b="b"/>
            <a:pathLst>
              <a:path w="2784475" h="36829">
                <a:moveTo>
                  <a:pt x="2784348" y="0"/>
                </a:moveTo>
                <a:lnTo>
                  <a:pt x="0" y="0"/>
                </a:lnTo>
                <a:lnTo>
                  <a:pt x="0" y="36575"/>
                </a:lnTo>
                <a:lnTo>
                  <a:pt x="2784348" y="36575"/>
                </a:lnTo>
                <a:lnTo>
                  <a:pt x="278434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07338" y="1293113"/>
            <a:ext cx="7776845" cy="5253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1310" marR="31750" indent="-283845">
              <a:lnSpc>
                <a:spcPct val="100000"/>
              </a:lnSpc>
              <a:spcBef>
                <a:spcPts val="95"/>
              </a:spcBef>
              <a:buSzPct val="80357"/>
              <a:buFont typeface="Wingdings 2"/>
              <a:buChar char=""/>
              <a:tabLst>
                <a:tab pos="321945" algn="l"/>
                <a:tab pos="1654810" algn="l"/>
                <a:tab pos="2433955" algn="l"/>
                <a:tab pos="3511550" algn="l"/>
                <a:tab pos="4310380" algn="l"/>
                <a:tab pos="5366385" algn="l"/>
                <a:tab pos="6978015" algn="l"/>
                <a:tab pos="7459345" algn="l"/>
              </a:tabLst>
            </a:pPr>
            <a:r>
              <a:rPr sz="2800" spc="-5">
                <a:latin typeface="Arial"/>
                <a:cs typeface="Arial"/>
              </a:rPr>
              <a:t>Cr</a:t>
            </a:r>
            <a:r>
              <a:rPr sz="2800">
                <a:latin typeface="Arial"/>
                <a:cs typeface="Arial"/>
              </a:rPr>
              <a:t>i</a:t>
            </a:r>
            <a:r>
              <a:rPr sz="2800" spc="-5">
                <a:latin typeface="Arial"/>
                <a:cs typeface="Arial"/>
              </a:rPr>
              <a:t>a</a:t>
            </a:r>
            <a:r>
              <a:rPr sz="2800" spc="20">
                <a:latin typeface="Arial"/>
                <a:cs typeface="Arial"/>
              </a:rPr>
              <a:t>d</a:t>
            </a:r>
            <a:r>
              <a:rPr sz="2800" spc="-5">
                <a:latin typeface="Arial"/>
                <a:cs typeface="Arial"/>
              </a:rPr>
              <a:t>o</a:t>
            </a:r>
            <a:r>
              <a:rPr sz="2800">
                <a:latin typeface="Arial"/>
                <a:cs typeface="Arial"/>
              </a:rPr>
              <a:t>	</a:t>
            </a:r>
            <a:r>
              <a:rPr sz="2800" spc="10">
                <a:latin typeface="Arial"/>
                <a:cs typeface="Arial"/>
              </a:rPr>
              <a:t>e</a:t>
            </a:r>
            <a:r>
              <a:rPr sz="2800" spc="-5">
                <a:latin typeface="Arial"/>
                <a:cs typeface="Arial"/>
              </a:rPr>
              <a:t>m</a:t>
            </a:r>
            <a:r>
              <a:rPr sz="2800">
                <a:latin typeface="Arial"/>
                <a:cs typeface="Arial"/>
              </a:rPr>
              <a:t>	194</a:t>
            </a:r>
            <a:r>
              <a:rPr sz="2800" spc="-5">
                <a:latin typeface="Arial"/>
                <a:cs typeface="Arial"/>
              </a:rPr>
              <a:t>6</a:t>
            </a:r>
            <a:r>
              <a:rPr sz="2800">
                <a:latin typeface="Arial"/>
                <a:cs typeface="Arial"/>
              </a:rPr>
              <a:t>	po</a:t>
            </a:r>
            <a:r>
              <a:rPr sz="2800" spc="-5">
                <a:latin typeface="Arial"/>
                <a:cs typeface="Arial"/>
              </a:rPr>
              <a:t>r</a:t>
            </a:r>
            <a:r>
              <a:rPr sz="2800">
                <a:latin typeface="Arial"/>
                <a:cs typeface="Arial"/>
              </a:rPr>
              <a:t>	Joh</a:t>
            </a:r>
            <a:r>
              <a:rPr sz="2800" spc="-5">
                <a:latin typeface="Arial"/>
                <a:cs typeface="Arial"/>
              </a:rPr>
              <a:t>n</a:t>
            </a:r>
            <a:r>
              <a:rPr sz="2800">
                <a:latin typeface="Arial"/>
                <a:cs typeface="Arial"/>
              </a:rPr>
              <a:t>	</a:t>
            </a:r>
            <a:r>
              <a:rPr sz="2800" spc="-5">
                <a:latin typeface="Arial"/>
                <a:cs typeface="Arial"/>
              </a:rPr>
              <a:t>Ma</a:t>
            </a:r>
            <a:r>
              <a:rPr sz="2800">
                <a:latin typeface="Arial"/>
                <a:cs typeface="Arial"/>
              </a:rPr>
              <a:t>u</a:t>
            </a:r>
            <a:r>
              <a:rPr sz="2800" spc="5">
                <a:latin typeface="Arial"/>
                <a:cs typeface="Arial"/>
              </a:rPr>
              <a:t>c</a:t>
            </a:r>
            <a:r>
              <a:rPr sz="2800" spc="-5">
                <a:latin typeface="Arial"/>
                <a:cs typeface="Arial"/>
              </a:rPr>
              <a:t>h</a:t>
            </a:r>
            <a:r>
              <a:rPr sz="2800">
                <a:latin typeface="Arial"/>
                <a:cs typeface="Arial"/>
              </a:rPr>
              <a:t>l</a:t>
            </a:r>
            <a:r>
              <a:rPr sz="2800" spc="-5">
                <a:latin typeface="Arial"/>
                <a:cs typeface="Arial"/>
              </a:rPr>
              <a:t>y</a:t>
            </a:r>
            <a:r>
              <a:rPr sz="2800">
                <a:latin typeface="Arial"/>
                <a:cs typeface="Arial"/>
              </a:rPr>
              <a:t>	</a:t>
            </a:r>
            <a:r>
              <a:rPr sz="2800" spc="-5">
                <a:latin typeface="Arial"/>
                <a:cs typeface="Arial"/>
              </a:rPr>
              <a:t>e</a:t>
            </a:r>
            <a:r>
              <a:rPr sz="2800">
                <a:latin typeface="Arial"/>
                <a:cs typeface="Arial"/>
              </a:rPr>
              <a:t>	J</a:t>
            </a:r>
            <a:r>
              <a:rPr sz="2800" spc="-5">
                <a:latin typeface="Arial"/>
                <a:cs typeface="Arial"/>
              </a:rPr>
              <a:t>.  </a:t>
            </a:r>
            <a:r>
              <a:rPr sz="2800">
                <a:latin typeface="Arial"/>
                <a:cs typeface="Arial"/>
              </a:rPr>
              <a:t>Presper Eckert</a:t>
            </a:r>
            <a:r>
              <a:rPr sz="2800" spc="-5">
                <a:latin typeface="Arial"/>
                <a:cs typeface="Arial"/>
              </a:rPr>
              <a:t> nos</a:t>
            </a:r>
            <a:r>
              <a:rPr sz="2800" spc="5">
                <a:latin typeface="Arial"/>
                <a:cs typeface="Arial"/>
              </a:rPr>
              <a:t> </a:t>
            </a:r>
            <a:r>
              <a:rPr sz="2800" spc="-10">
                <a:latin typeface="Arial"/>
                <a:cs typeface="Arial"/>
              </a:rPr>
              <a:t>EUA;</a:t>
            </a:r>
            <a:endParaRPr sz="2800">
              <a:latin typeface="Arial"/>
              <a:cs typeface="Arial"/>
            </a:endParaRPr>
          </a:p>
          <a:p>
            <a:pPr marL="321310" marR="30480" indent="-283845">
              <a:lnSpc>
                <a:spcPct val="100000"/>
              </a:lnSpc>
              <a:spcBef>
                <a:spcPts val="600"/>
              </a:spcBef>
              <a:buSzPct val="80357"/>
              <a:buFont typeface="Wingdings 2"/>
              <a:buChar char=""/>
              <a:tabLst>
                <a:tab pos="321945" algn="l"/>
                <a:tab pos="1955164" algn="l"/>
                <a:tab pos="4204970" algn="l"/>
                <a:tab pos="6099810" algn="l"/>
                <a:tab pos="7338695" algn="l"/>
              </a:tabLst>
            </a:pPr>
            <a:r>
              <a:rPr sz="2800" b="1" spc="-5">
                <a:latin typeface="Arial"/>
                <a:cs typeface="Arial"/>
              </a:rPr>
              <a:t>Prim</a:t>
            </a:r>
            <a:r>
              <a:rPr sz="2800" b="1" spc="5">
                <a:latin typeface="Arial"/>
                <a:cs typeface="Arial"/>
              </a:rPr>
              <a:t>e</a:t>
            </a:r>
            <a:r>
              <a:rPr sz="2800" b="1" spc="-5">
                <a:latin typeface="Arial"/>
                <a:cs typeface="Arial"/>
              </a:rPr>
              <a:t>i</a:t>
            </a:r>
            <a:r>
              <a:rPr sz="2800" b="1">
                <a:latin typeface="Arial"/>
                <a:cs typeface="Arial"/>
              </a:rPr>
              <a:t>r</a:t>
            </a:r>
            <a:r>
              <a:rPr sz="2800" b="1" spc="-5">
                <a:latin typeface="Arial"/>
                <a:cs typeface="Arial"/>
              </a:rPr>
              <a:t>o</a:t>
            </a:r>
            <a:r>
              <a:rPr sz="2800" b="1">
                <a:latin typeface="Arial"/>
                <a:cs typeface="Arial"/>
              </a:rPr>
              <a:t>	</a:t>
            </a:r>
            <a:r>
              <a:rPr sz="2800" b="1" spc="-5">
                <a:latin typeface="Arial"/>
                <a:cs typeface="Arial"/>
              </a:rPr>
              <a:t>co</a:t>
            </a:r>
            <a:r>
              <a:rPr sz="2800" b="1">
                <a:latin typeface="Arial"/>
                <a:cs typeface="Arial"/>
              </a:rPr>
              <a:t>m</a:t>
            </a:r>
            <a:r>
              <a:rPr sz="2800" b="1" spc="-5">
                <a:latin typeface="Arial"/>
                <a:cs typeface="Arial"/>
              </a:rPr>
              <a:t>pu</a:t>
            </a:r>
            <a:r>
              <a:rPr sz="2800" b="1" spc="10">
                <a:latin typeface="Arial"/>
                <a:cs typeface="Arial"/>
              </a:rPr>
              <a:t>t</a:t>
            </a:r>
            <a:r>
              <a:rPr sz="2800" b="1" spc="-5">
                <a:latin typeface="Arial"/>
                <a:cs typeface="Arial"/>
              </a:rPr>
              <a:t>a</a:t>
            </a:r>
            <a:r>
              <a:rPr sz="2800" b="1" spc="5">
                <a:latin typeface="Arial"/>
                <a:cs typeface="Arial"/>
              </a:rPr>
              <a:t>d</a:t>
            </a:r>
            <a:r>
              <a:rPr sz="2800" b="1" spc="-5">
                <a:latin typeface="Arial"/>
                <a:cs typeface="Arial"/>
              </a:rPr>
              <a:t>or</a:t>
            </a:r>
            <a:r>
              <a:rPr sz="2800" b="1">
                <a:latin typeface="Arial"/>
                <a:cs typeface="Arial"/>
              </a:rPr>
              <a:t>	</a:t>
            </a:r>
            <a:r>
              <a:rPr sz="2800" b="1" spc="-5">
                <a:latin typeface="Arial"/>
                <a:cs typeface="Arial"/>
              </a:rPr>
              <a:t>el</a:t>
            </a:r>
            <a:r>
              <a:rPr sz="2800" b="1" spc="5">
                <a:latin typeface="Arial"/>
                <a:cs typeface="Arial"/>
              </a:rPr>
              <a:t>e</a:t>
            </a:r>
            <a:r>
              <a:rPr sz="2800" b="1" spc="-5">
                <a:latin typeface="Arial"/>
                <a:cs typeface="Arial"/>
              </a:rPr>
              <a:t>t</a:t>
            </a:r>
            <a:r>
              <a:rPr sz="2800" b="1">
                <a:latin typeface="Arial"/>
                <a:cs typeface="Arial"/>
              </a:rPr>
              <a:t>r</a:t>
            </a:r>
            <a:r>
              <a:rPr sz="2800" b="1" spc="-5">
                <a:latin typeface="Arial"/>
                <a:cs typeface="Arial"/>
              </a:rPr>
              <a:t>ô</a:t>
            </a:r>
            <a:r>
              <a:rPr sz="2800" b="1" spc="-15">
                <a:latin typeface="Arial"/>
                <a:cs typeface="Arial"/>
              </a:rPr>
              <a:t>n</a:t>
            </a:r>
            <a:r>
              <a:rPr sz="2800" b="1" spc="-5">
                <a:latin typeface="Arial"/>
                <a:cs typeface="Arial"/>
              </a:rPr>
              <a:t>i</a:t>
            </a:r>
            <a:r>
              <a:rPr sz="2800" b="1" spc="10">
                <a:latin typeface="Arial"/>
                <a:cs typeface="Arial"/>
              </a:rPr>
              <a:t>c</a:t>
            </a:r>
            <a:r>
              <a:rPr sz="2800" b="1" spc="-5">
                <a:latin typeface="Arial"/>
                <a:cs typeface="Arial"/>
              </a:rPr>
              <a:t>o</a:t>
            </a:r>
            <a:r>
              <a:rPr sz="2800" b="1">
                <a:latin typeface="Arial"/>
                <a:cs typeface="Arial"/>
              </a:rPr>
              <a:t>	</a:t>
            </a:r>
            <a:r>
              <a:rPr sz="2800" b="1" spc="-5">
                <a:latin typeface="Arial"/>
                <a:cs typeface="Arial"/>
              </a:rPr>
              <a:t>digital</a:t>
            </a:r>
            <a:r>
              <a:rPr sz="2800" b="1">
                <a:latin typeface="Arial"/>
                <a:cs typeface="Arial"/>
              </a:rPr>
              <a:t>	</a:t>
            </a:r>
            <a:r>
              <a:rPr sz="2800" spc="10">
                <a:latin typeface="Arial"/>
                <a:cs typeface="Arial"/>
              </a:rPr>
              <a:t>de  </a:t>
            </a:r>
            <a:r>
              <a:rPr sz="2800">
                <a:latin typeface="Arial"/>
                <a:cs typeface="Arial"/>
              </a:rPr>
              <a:t>grande</a:t>
            </a:r>
            <a:r>
              <a:rPr sz="2800" spc="5">
                <a:latin typeface="Arial"/>
                <a:cs typeface="Arial"/>
              </a:rPr>
              <a:t> </a:t>
            </a:r>
            <a:r>
              <a:rPr sz="2800">
                <a:latin typeface="Arial"/>
                <a:cs typeface="Arial"/>
              </a:rPr>
              <a:t>porte,</a:t>
            </a:r>
            <a:r>
              <a:rPr sz="2800" spc="-5">
                <a:latin typeface="Arial"/>
                <a:cs typeface="Arial"/>
              </a:rPr>
              <a:t> </a:t>
            </a:r>
            <a:r>
              <a:rPr sz="2800">
                <a:latin typeface="Arial"/>
                <a:cs typeface="Arial"/>
              </a:rPr>
              <a:t>utilizando-se </a:t>
            </a:r>
            <a:r>
              <a:rPr sz="2800" spc="-5">
                <a:latin typeface="Arial"/>
                <a:cs typeface="Arial"/>
              </a:rPr>
              <a:t>de</a:t>
            </a:r>
            <a:r>
              <a:rPr sz="2800" spc="5">
                <a:latin typeface="Arial"/>
                <a:cs typeface="Arial"/>
              </a:rPr>
              <a:t> </a:t>
            </a:r>
            <a:r>
              <a:rPr sz="2800">
                <a:latin typeface="Arial"/>
                <a:cs typeface="Arial"/>
              </a:rPr>
              <a:t>válvulas;</a:t>
            </a:r>
          </a:p>
          <a:p>
            <a:pPr marL="38100">
              <a:lnSpc>
                <a:spcPct val="100000"/>
              </a:lnSpc>
              <a:spcBef>
                <a:spcPts val="600"/>
              </a:spcBef>
            </a:pPr>
            <a:r>
              <a:rPr sz="2800" b="1" i="1" u="sng" spc="-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CARACTERÍSTICAS</a:t>
            </a:r>
            <a:r>
              <a:rPr sz="2800" b="1" u="sng" spc="-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1025525" lvl="1" indent="-282575">
              <a:lnSpc>
                <a:spcPct val="100000"/>
              </a:lnSpc>
              <a:spcBef>
                <a:spcPts val="605"/>
              </a:spcBef>
              <a:buSzPct val="80357"/>
              <a:buFont typeface="Wingdings"/>
              <a:buChar char=""/>
              <a:tabLst>
                <a:tab pos="1026160" algn="l"/>
              </a:tabLst>
            </a:pPr>
            <a:r>
              <a:rPr sz="2800" spc="-5">
                <a:latin typeface="Arial"/>
                <a:cs typeface="Arial"/>
              </a:rPr>
              <a:t>Operava</a:t>
            </a:r>
            <a:r>
              <a:rPr sz="2800" spc="10">
                <a:latin typeface="Arial"/>
                <a:cs typeface="Arial"/>
              </a:rPr>
              <a:t> </a:t>
            </a:r>
            <a:r>
              <a:rPr sz="2800" b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na</a:t>
            </a:r>
            <a:r>
              <a:rPr sz="2800" b="1" u="sng" spc="1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800" b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base</a:t>
            </a:r>
            <a:r>
              <a:rPr sz="2800" b="1" u="sng" spc="2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800" b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dez</a:t>
            </a:r>
            <a:r>
              <a:rPr sz="2800" spc="-5">
                <a:latin typeface="Arial"/>
                <a:cs typeface="Arial"/>
              </a:rPr>
              <a:t>, </a:t>
            </a:r>
            <a:r>
              <a:rPr sz="2800">
                <a:latin typeface="Arial"/>
                <a:cs typeface="Arial"/>
              </a:rPr>
              <a:t>não binário;</a:t>
            </a:r>
          </a:p>
          <a:p>
            <a:pPr marL="1025525" lvl="1" indent="-282575">
              <a:lnSpc>
                <a:spcPct val="100000"/>
              </a:lnSpc>
              <a:spcBef>
                <a:spcPts val="600"/>
              </a:spcBef>
              <a:buSzPct val="80357"/>
              <a:buFont typeface="Wingdings"/>
              <a:buChar char=""/>
              <a:tabLst>
                <a:tab pos="1026160" algn="l"/>
                <a:tab pos="2171700" algn="l"/>
                <a:tab pos="3733165" algn="l"/>
                <a:tab pos="4086225" algn="l"/>
                <a:tab pos="4836160" algn="l"/>
                <a:tab pos="5483860" algn="l"/>
                <a:tab pos="6035675" algn="l"/>
                <a:tab pos="7538720" algn="l"/>
              </a:tabLst>
            </a:pPr>
            <a:r>
              <a:rPr sz="2800" b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18000	</a:t>
            </a:r>
            <a:r>
              <a:rPr sz="2800" b="1" u="sng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válvulas	</a:t>
            </a:r>
            <a:r>
              <a:rPr sz="2800" spc="-5">
                <a:latin typeface="Arial"/>
                <a:cs typeface="Arial"/>
              </a:rPr>
              <a:t>–	</a:t>
            </a:r>
            <a:r>
              <a:rPr sz="2800">
                <a:latin typeface="Arial"/>
                <a:cs typeface="Arial"/>
              </a:rPr>
              <a:t>175	</a:t>
            </a:r>
            <a:r>
              <a:rPr sz="2800" spc="-10">
                <a:latin typeface="Arial"/>
                <a:cs typeface="Arial"/>
              </a:rPr>
              <a:t>Kw	</a:t>
            </a:r>
            <a:r>
              <a:rPr sz="2800" spc="-5">
                <a:latin typeface="Arial"/>
                <a:cs typeface="Arial"/>
              </a:rPr>
              <a:t>de	</a:t>
            </a:r>
            <a:r>
              <a:rPr sz="2800">
                <a:latin typeface="Arial"/>
                <a:cs typeface="Arial"/>
              </a:rPr>
              <a:t>potência	</a:t>
            </a:r>
            <a:r>
              <a:rPr sz="2800" spc="-5">
                <a:latin typeface="Arial"/>
                <a:cs typeface="Arial"/>
              </a:rPr>
              <a:t>–</a:t>
            </a:r>
            <a:endParaRPr sz="2800">
              <a:latin typeface="Arial"/>
              <a:cs typeface="Arial"/>
            </a:endParaRPr>
          </a:p>
          <a:p>
            <a:pPr marL="1025525">
              <a:lnSpc>
                <a:spcPct val="100000"/>
              </a:lnSpc>
            </a:pPr>
            <a:r>
              <a:rPr sz="2800" b="1" spc="-5">
                <a:solidFill>
                  <a:srgbClr val="FF0000"/>
                </a:solidFill>
                <a:latin typeface="Arial"/>
                <a:cs typeface="Arial"/>
              </a:rPr>
              <a:t>ocupava</a:t>
            </a:r>
            <a:r>
              <a:rPr sz="2800" b="1" spc="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>
                <a:solidFill>
                  <a:srgbClr val="FF0000"/>
                </a:solidFill>
                <a:latin typeface="Arial"/>
                <a:cs typeface="Arial"/>
              </a:rPr>
              <a:t>270</a:t>
            </a:r>
            <a:r>
              <a:rPr sz="2800" b="1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775" b="1" baseline="25525">
                <a:solidFill>
                  <a:srgbClr val="FF0000"/>
                </a:solidFill>
                <a:latin typeface="Arial"/>
                <a:cs typeface="Arial"/>
              </a:rPr>
              <a:t>2</a:t>
            </a:r>
            <a:r>
              <a:rPr sz="2775" b="1" spc="359" baseline="255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;</a:t>
            </a:r>
            <a:endParaRPr sz="2800">
              <a:latin typeface="Arial"/>
              <a:cs typeface="Arial"/>
            </a:endParaRPr>
          </a:p>
          <a:p>
            <a:pPr marL="1025525" lvl="1" indent="-282575">
              <a:lnSpc>
                <a:spcPct val="100000"/>
              </a:lnSpc>
              <a:spcBef>
                <a:spcPts val="600"/>
              </a:spcBef>
              <a:buSzPct val="80357"/>
              <a:buFont typeface="Wingdings"/>
              <a:buChar char=""/>
              <a:tabLst>
                <a:tab pos="1026160" algn="l"/>
              </a:tabLst>
            </a:pPr>
            <a:r>
              <a:rPr sz="2800" b="1" u="sng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5000</a:t>
            </a:r>
            <a:r>
              <a:rPr sz="2800" b="1" u="sng" spc="-1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800" b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operações</a:t>
            </a:r>
            <a:r>
              <a:rPr sz="2800" b="1" u="sng" spc="3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800">
                <a:latin typeface="Arial"/>
                <a:cs typeface="Arial"/>
              </a:rPr>
              <a:t>por</a:t>
            </a:r>
            <a:r>
              <a:rPr sz="2800" spc="-10">
                <a:latin typeface="Arial"/>
                <a:cs typeface="Arial"/>
              </a:rPr>
              <a:t> </a:t>
            </a:r>
            <a:r>
              <a:rPr sz="2800">
                <a:latin typeface="Arial"/>
                <a:cs typeface="Arial"/>
              </a:rPr>
              <a:t>segundo;</a:t>
            </a:r>
          </a:p>
          <a:p>
            <a:pPr marL="1025525" lvl="1" indent="-282575">
              <a:lnSpc>
                <a:spcPct val="100000"/>
              </a:lnSpc>
              <a:spcBef>
                <a:spcPts val="600"/>
              </a:spcBef>
              <a:buSzPct val="80357"/>
              <a:buFont typeface="Wingdings"/>
              <a:buChar char=""/>
              <a:tabLst>
                <a:tab pos="1026160" algn="l"/>
              </a:tabLst>
            </a:pPr>
            <a:r>
              <a:rPr sz="2800" spc="-5">
                <a:latin typeface="Arial"/>
                <a:cs typeface="Arial"/>
              </a:rPr>
              <a:t>Pesava</a:t>
            </a:r>
            <a:r>
              <a:rPr sz="2800" spc="-10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30</a:t>
            </a:r>
            <a:r>
              <a:rPr sz="2800" spc="-10">
                <a:latin typeface="Arial"/>
                <a:cs typeface="Arial"/>
              </a:rPr>
              <a:t> </a:t>
            </a:r>
            <a:r>
              <a:rPr sz="2800">
                <a:latin typeface="Arial"/>
                <a:cs typeface="Arial"/>
              </a:rPr>
              <a:t>toneladas;</a:t>
            </a:r>
          </a:p>
          <a:p>
            <a:pPr marL="1025525" lvl="1" indent="-282575">
              <a:lnSpc>
                <a:spcPct val="100000"/>
              </a:lnSpc>
              <a:spcBef>
                <a:spcPts val="605"/>
              </a:spcBef>
              <a:buSzPct val="80357"/>
              <a:buFont typeface="Wingdings"/>
              <a:buChar char=""/>
              <a:tabLst>
                <a:tab pos="1026160" algn="l"/>
              </a:tabLst>
            </a:pPr>
            <a:r>
              <a:rPr sz="2800" b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Aplicação</a:t>
            </a:r>
            <a:r>
              <a:rPr sz="2800" spc="-5">
                <a:latin typeface="Arial"/>
                <a:cs typeface="Arial"/>
              </a:rPr>
              <a:t>:</a:t>
            </a:r>
            <a:r>
              <a:rPr sz="2800" spc="-10">
                <a:latin typeface="Arial"/>
                <a:cs typeface="Arial"/>
              </a:rPr>
              <a:t> </a:t>
            </a:r>
            <a:r>
              <a:rPr sz="2800">
                <a:latin typeface="Arial"/>
                <a:cs typeface="Arial"/>
              </a:rPr>
              <a:t>cálculo;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2960" y="0"/>
            <a:ext cx="2410205" cy="114223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8283" y="86309"/>
            <a:ext cx="172402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1" spc="-5">
                <a:latin typeface="Arial"/>
                <a:cs typeface="Arial"/>
              </a:rPr>
              <a:t>ENIAC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64894" y="5256072"/>
            <a:ext cx="731964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910" marR="5080" indent="-283845">
              <a:lnSpc>
                <a:spcPct val="100000"/>
              </a:lnSpc>
              <a:spcBef>
                <a:spcPts val="95"/>
              </a:spcBef>
              <a:buSzPct val="80357"/>
              <a:buFont typeface="Wingdings 2"/>
              <a:buChar char=""/>
              <a:tabLst>
                <a:tab pos="296545" algn="l"/>
                <a:tab pos="1228725" algn="l"/>
                <a:tab pos="1786889" algn="l"/>
                <a:tab pos="2879725" algn="l"/>
                <a:tab pos="3752850" algn="l"/>
                <a:tab pos="5043805" algn="l"/>
                <a:tab pos="6790690" algn="l"/>
              </a:tabLst>
            </a:pPr>
            <a:r>
              <a:rPr sz="2800" spc="-5">
                <a:latin typeface="Arial"/>
                <a:cs typeface="Arial"/>
              </a:rPr>
              <a:t>Para</a:t>
            </a:r>
            <a:r>
              <a:rPr sz="2800">
                <a:latin typeface="Arial"/>
                <a:cs typeface="Arial"/>
              </a:rPr>
              <a:t>	s</a:t>
            </a:r>
            <a:r>
              <a:rPr sz="2800" spc="-5">
                <a:latin typeface="Arial"/>
                <a:cs typeface="Arial"/>
              </a:rPr>
              <a:t>e</a:t>
            </a:r>
            <a:r>
              <a:rPr sz="2800">
                <a:latin typeface="Arial"/>
                <a:cs typeface="Arial"/>
              </a:rPr>
              <a:t>	</a:t>
            </a:r>
            <a:r>
              <a:rPr sz="2800" spc="-5">
                <a:latin typeface="Arial"/>
                <a:cs typeface="Arial"/>
              </a:rPr>
              <a:t>tr</a:t>
            </a:r>
            <a:r>
              <a:rPr sz="2800" spc="5">
                <a:latin typeface="Arial"/>
                <a:cs typeface="Arial"/>
              </a:rPr>
              <a:t>o</a:t>
            </a:r>
            <a:r>
              <a:rPr sz="2800" spc="-5">
                <a:latin typeface="Arial"/>
                <a:cs typeface="Arial"/>
              </a:rPr>
              <a:t>c</a:t>
            </a:r>
            <a:r>
              <a:rPr sz="2800">
                <a:latin typeface="Arial"/>
                <a:cs typeface="Arial"/>
              </a:rPr>
              <a:t>a</a:t>
            </a:r>
            <a:r>
              <a:rPr sz="2800" spc="-5">
                <a:latin typeface="Arial"/>
                <a:cs typeface="Arial"/>
              </a:rPr>
              <a:t>r</a:t>
            </a:r>
            <a:r>
              <a:rPr sz="2800">
                <a:latin typeface="Arial"/>
                <a:cs typeface="Arial"/>
              </a:rPr>
              <a:t>	</a:t>
            </a:r>
            <a:r>
              <a:rPr sz="2800" spc="-5">
                <a:latin typeface="Arial"/>
                <a:cs typeface="Arial"/>
              </a:rPr>
              <a:t>uma</a:t>
            </a:r>
            <a:r>
              <a:rPr sz="2800">
                <a:latin typeface="Arial"/>
                <a:cs typeface="Arial"/>
              </a:rPr>
              <a:t>	</a:t>
            </a:r>
            <a:r>
              <a:rPr sz="2800" spc="-5">
                <a:latin typeface="Arial"/>
                <a:cs typeface="Arial"/>
              </a:rPr>
              <a:t>v</a:t>
            </a:r>
            <a:r>
              <a:rPr sz="2800">
                <a:latin typeface="Arial"/>
                <a:cs typeface="Arial"/>
              </a:rPr>
              <a:t>á</a:t>
            </a:r>
            <a:r>
              <a:rPr sz="2800" spc="-5">
                <a:latin typeface="Arial"/>
                <a:cs typeface="Arial"/>
              </a:rPr>
              <a:t>l</a:t>
            </a:r>
            <a:r>
              <a:rPr sz="2800">
                <a:latin typeface="Arial"/>
                <a:cs typeface="Arial"/>
              </a:rPr>
              <a:t>v</a:t>
            </a:r>
            <a:r>
              <a:rPr sz="2800" spc="-5">
                <a:latin typeface="Arial"/>
                <a:cs typeface="Arial"/>
              </a:rPr>
              <a:t>u</a:t>
            </a:r>
            <a:r>
              <a:rPr sz="2800">
                <a:latin typeface="Arial"/>
                <a:cs typeface="Arial"/>
              </a:rPr>
              <a:t>l</a:t>
            </a:r>
            <a:r>
              <a:rPr sz="2800" spc="-5">
                <a:latin typeface="Arial"/>
                <a:cs typeface="Arial"/>
              </a:rPr>
              <a:t>a</a:t>
            </a:r>
            <a:r>
              <a:rPr sz="2800">
                <a:latin typeface="Arial"/>
                <a:cs typeface="Arial"/>
              </a:rPr>
              <a:t>	</a:t>
            </a:r>
            <a:r>
              <a:rPr sz="2800" spc="-5">
                <a:latin typeface="Arial"/>
                <a:cs typeface="Arial"/>
              </a:rPr>
              <a:t>q</a:t>
            </a:r>
            <a:r>
              <a:rPr sz="2800">
                <a:latin typeface="Arial"/>
                <a:cs typeface="Arial"/>
              </a:rPr>
              <a:t>u</a:t>
            </a:r>
            <a:r>
              <a:rPr sz="2800" spc="-5">
                <a:latin typeface="Arial"/>
                <a:cs typeface="Arial"/>
              </a:rPr>
              <a:t>e</a:t>
            </a:r>
            <a:r>
              <a:rPr sz="2800">
                <a:latin typeface="Arial"/>
                <a:cs typeface="Arial"/>
              </a:rPr>
              <a:t>im</a:t>
            </a:r>
            <a:r>
              <a:rPr sz="2800" spc="-5">
                <a:latin typeface="Arial"/>
                <a:cs typeface="Arial"/>
              </a:rPr>
              <a:t>a</a:t>
            </a:r>
            <a:r>
              <a:rPr sz="2800">
                <a:latin typeface="Arial"/>
                <a:cs typeface="Arial"/>
              </a:rPr>
              <a:t>d</a:t>
            </a:r>
            <a:r>
              <a:rPr sz="2800" spc="-5">
                <a:latin typeface="Arial"/>
                <a:cs typeface="Arial"/>
              </a:rPr>
              <a:t>a</a:t>
            </a:r>
            <a:r>
              <a:rPr sz="2800">
                <a:latin typeface="Arial"/>
                <a:cs typeface="Arial"/>
              </a:rPr>
              <a:t>	</a:t>
            </a:r>
            <a:r>
              <a:rPr sz="2800" spc="-5">
                <a:latin typeface="Arial"/>
                <a:cs typeface="Arial"/>
              </a:rPr>
              <a:t>e</a:t>
            </a:r>
            <a:r>
              <a:rPr sz="2800" spc="10">
                <a:latin typeface="Arial"/>
                <a:cs typeface="Arial"/>
              </a:rPr>
              <a:t>r</a:t>
            </a:r>
            <a:r>
              <a:rPr sz="2800" spc="-5">
                <a:latin typeface="Arial"/>
                <a:cs typeface="Arial"/>
              </a:rPr>
              <a:t>a  necessário</a:t>
            </a:r>
            <a:r>
              <a:rPr sz="2800" spc="5">
                <a:latin typeface="Arial"/>
                <a:cs typeface="Arial"/>
              </a:rPr>
              <a:t> </a:t>
            </a:r>
            <a:r>
              <a:rPr sz="2800">
                <a:latin typeface="Arial"/>
                <a:cs typeface="Arial"/>
              </a:rPr>
              <a:t>realizar</a:t>
            </a:r>
            <a:r>
              <a:rPr sz="2800" spc="15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18000</a:t>
            </a:r>
            <a:r>
              <a:rPr sz="2800" spc="15">
                <a:latin typeface="Arial"/>
                <a:cs typeface="Arial"/>
              </a:rPr>
              <a:t> </a:t>
            </a:r>
            <a:r>
              <a:rPr sz="2800">
                <a:latin typeface="Arial"/>
                <a:cs typeface="Arial"/>
              </a:rPr>
              <a:t>testes.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91639" y="883919"/>
            <a:ext cx="6696456" cy="3962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2960" y="0"/>
            <a:ext cx="2410205" cy="114223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8283" y="86309"/>
            <a:ext cx="172402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1" spc="-5">
                <a:latin typeface="Arial"/>
                <a:cs typeface="Arial"/>
              </a:rPr>
              <a:t>ENIAC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7196" y="883919"/>
            <a:ext cx="7633716" cy="528066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9911" y="0"/>
            <a:ext cx="8010906" cy="118186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5844" y="125984"/>
            <a:ext cx="732599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1" spc="-5">
                <a:latin typeface="Arial"/>
                <a:cs typeface="Arial"/>
              </a:rPr>
              <a:t>PROGRAMA</a:t>
            </a:r>
            <a:r>
              <a:rPr i="1" spc="-295">
                <a:latin typeface="Arial"/>
                <a:cs typeface="Arial"/>
              </a:rPr>
              <a:t> </a:t>
            </a:r>
            <a:r>
              <a:rPr i="1" spc="-5">
                <a:latin typeface="Arial"/>
                <a:cs typeface="Arial"/>
              </a:rPr>
              <a:t>ARM</a:t>
            </a:r>
            <a:r>
              <a:rPr i="1" spc="5">
                <a:latin typeface="Arial"/>
                <a:cs typeface="Arial"/>
              </a:rPr>
              <a:t>A</a:t>
            </a:r>
            <a:r>
              <a:rPr i="1" spc="-5">
                <a:latin typeface="Arial"/>
                <a:cs typeface="Arial"/>
              </a:rPr>
              <a:t>ZEN</a:t>
            </a:r>
            <a:r>
              <a:rPr i="1" spc="5">
                <a:latin typeface="Arial"/>
                <a:cs typeface="Arial"/>
              </a:rPr>
              <a:t>A</a:t>
            </a:r>
            <a:r>
              <a:rPr i="1" spc="-5">
                <a:latin typeface="Arial"/>
                <a:cs typeface="Arial"/>
              </a:rPr>
              <a:t>DO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20749" y="4012438"/>
            <a:ext cx="41471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6545" indent="-283845">
              <a:lnSpc>
                <a:spcPct val="100000"/>
              </a:lnSpc>
              <a:spcBef>
                <a:spcPts val="95"/>
              </a:spcBef>
              <a:buSzPct val="80357"/>
              <a:buFont typeface="Wingdings 2"/>
              <a:buChar char=""/>
              <a:tabLst>
                <a:tab pos="296545" algn="l"/>
                <a:tab pos="2425700" algn="l"/>
                <a:tab pos="3242310" algn="l"/>
              </a:tabLst>
            </a:pPr>
            <a:r>
              <a:rPr sz="2800" spc="-5">
                <a:latin typeface="Arial"/>
                <a:cs typeface="Arial"/>
              </a:rPr>
              <a:t>Fo</a:t>
            </a:r>
            <a:r>
              <a:rPr sz="2800" spc="5">
                <a:latin typeface="Arial"/>
                <a:cs typeface="Arial"/>
              </a:rPr>
              <a:t>r</a:t>
            </a:r>
            <a:r>
              <a:rPr sz="2800" spc="-5">
                <a:latin typeface="Arial"/>
                <a:cs typeface="Arial"/>
              </a:rPr>
              <a:t>mul</a:t>
            </a:r>
            <a:r>
              <a:rPr sz="2800" spc="15">
                <a:latin typeface="Arial"/>
                <a:cs typeface="Arial"/>
              </a:rPr>
              <a:t>a</a:t>
            </a:r>
            <a:r>
              <a:rPr sz="2800" spc="5">
                <a:latin typeface="Arial"/>
                <a:cs typeface="Arial"/>
              </a:rPr>
              <a:t>d</a:t>
            </a:r>
            <a:r>
              <a:rPr sz="2800" spc="-5">
                <a:latin typeface="Arial"/>
                <a:cs typeface="Arial"/>
              </a:rPr>
              <a:t>o,</a:t>
            </a:r>
            <a:r>
              <a:rPr sz="2800">
                <a:latin typeface="Arial"/>
                <a:cs typeface="Arial"/>
              </a:rPr>
              <a:t>	e</a:t>
            </a:r>
            <a:r>
              <a:rPr sz="2800" spc="-5">
                <a:latin typeface="Arial"/>
                <a:cs typeface="Arial"/>
              </a:rPr>
              <a:t>m</a:t>
            </a:r>
            <a:r>
              <a:rPr sz="2800">
                <a:latin typeface="Arial"/>
                <a:cs typeface="Arial"/>
              </a:rPr>
              <a:t>	1947</a:t>
            </a:r>
            <a:r>
              <a:rPr sz="2800" spc="-5">
                <a:latin typeface="Arial"/>
                <a:cs typeface="Arial"/>
              </a:rPr>
              <a:t>,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04594" y="4396485"/>
            <a:ext cx="387857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173605" algn="l"/>
                <a:tab pos="3092450" algn="l"/>
              </a:tabLst>
            </a:pPr>
            <a:r>
              <a:rPr sz="2800" b="1" u="sng" spc="-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NEU</a:t>
            </a:r>
            <a:r>
              <a:rPr sz="2800" b="1" u="sng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MA</a:t>
            </a:r>
            <a:r>
              <a:rPr sz="2800" b="1" u="sng" spc="-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NN</a:t>
            </a:r>
            <a:r>
              <a:rPr sz="2800" spc="-5">
                <a:latin typeface="Arial"/>
                <a:cs typeface="Arial"/>
              </a:rPr>
              <a:t>,</a:t>
            </a:r>
            <a:r>
              <a:rPr sz="2800">
                <a:latin typeface="Arial"/>
                <a:cs typeface="Arial"/>
              </a:rPr>
              <a:t>	co</a:t>
            </a:r>
            <a:r>
              <a:rPr sz="2800" spc="-5">
                <a:latin typeface="Arial"/>
                <a:cs typeface="Arial"/>
              </a:rPr>
              <a:t>m</a:t>
            </a:r>
            <a:r>
              <a:rPr sz="2800">
                <a:latin typeface="Arial"/>
                <a:cs typeface="Arial"/>
              </a:rPr>
              <a:t>	base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803138" y="4012438"/>
            <a:ext cx="3011170" cy="835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200">
              <a:lnSpc>
                <a:spcPts val="3190"/>
              </a:lnSpc>
              <a:spcBef>
                <a:spcPts val="95"/>
              </a:spcBef>
              <a:tabLst>
                <a:tab pos="916305" algn="l"/>
                <a:tab pos="2228850" algn="l"/>
              </a:tabLst>
            </a:pPr>
            <a:r>
              <a:rPr sz="2800">
                <a:latin typeface="Arial"/>
                <a:cs typeface="Arial"/>
              </a:rPr>
              <a:t>po</a:t>
            </a:r>
            <a:r>
              <a:rPr sz="2800" spc="-5">
                <a:latin typeface="Arial"/>
                <a:cs typeface="Arial"/>
              </a:rPr>
              <a:t>r</a:t>
            </a:r>
            <a:r>
              <a:rPr sz="2800">
                <a:latin typeface="Arial"/>
                <a:cs typeface="Arial"/>
              </a:rPr>
              <a:t>	</a:t>
            </a:r>
            <a:r>
              <a:rPr sz="2800" b="1" u="sng" spc="-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JO</a:t>
            </a:r>
            <a:r>
              <a:rPr sz="2800" b="1" u="sng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H</a:t>
            </a:r>
            <a:r>
              <a:rPr sz="2800" b="1" u="sng" spc="-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N</a:t>
            </a:r>
            <a:r>
              <a:rPr sz="2800" b="1" u="sng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	</a:t>
            </a:r>
            <a:r>
              <a:rPr sz="2800" b="1" u="sng" spc="-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VON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ts val="3190"/>
              </a:lnSpc>
              <a:tabLst>
                <a:tab pos="751205" algn="l"/>
                <a:tab pos="1750060" algn="l"/>
              </a:tabLst>
            </a:pPr>
            <a:r>
              <a:rPr sz="2800" spc="-5">
                <a:latin typeface="Arial"/>
                <a:cs typeface="Arial"/>
              </a:rPr>
              <a:t>em	</a:t>
            </a:r>
            <a:r>
              <a:rPr sz="2800">
                <a:latin typeface="Arial"/>
                <a:cs typeface="Arial"/>
              </a:rPr>
              <a:t>seus	</a:t>
            </a:r>
            <a:r>
              <a:rPr sz="2800" spc="-5">
                <a:latin typeface="Arial"/>
                <a:cs typeface="Arial"/>
              </a:rPr>
              <a:t>estudos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20749" y="4745767"/>
            <a:ext cx="7388859" cy="179133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95910">
              <a:lnSpc>
                <a:spcPct val="100000"/>
              </a:lnSpc>
              <a:spcBef>
                <a:spcPts val="370"/>
              </a:spcBef>
            </a:pPr>
            <a:r>
              <a:rPr sz="2800">
                <a:latin typeface="Arial"/>
                <a:cs typeface="Arial"/>
              </a:rPr>
              <a:t>feitos</a:t>
            </a:r>
            <a:r>
              <a:rPr sz="2800" spc="-15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sobre o </a:t>
            </a:r>
            <a:r>
              <a:rPr sz="2800" spc="-10">
                <a:latin typeface="Arial"/>
                <a:cs typeface="Arial"/>
              </a:rPr>
              <a:t>ENIAC;</a:t>
            </a:r>
            <a:endParaRPr sz="2800">
              <a:latin typeface="Arial"/>
              <a:cs typeface="Arial"/>
            </a:endParaRPr>
          </a:p>
          <a:p>
            <a:pPr marL="295910" marR="5080" indent="-283845">
              <a:lnSpc>
                <a:spcPts val="3020"/>
              </a:lnSpc>
              <a:spcBef>
                <a:spcPts val="650"/>
              </a:spcBef>
              <a:buSzPct val="80357"/>
              <a:buFont typeface="Wingdings 2"/>
              <a:buChar char=""/>
              <a:tabLst>
                <a:tab pos="296545" algn="l"/>
              </a:tabLst>
            </a:pPr>
            <a:r>
              <a:rPr sz="2800" spc="-5">
                <a:latin typeface="Arial"/>
                <a:cs typeface="Arial"/>
              </a:rPr>
              <a:t>Definiu</a:t>
            </a:r>
            <a:r>
              <a:rPr sz="2800" spc="105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o</a:t>
            </a:r>
            <a:r>
              <a:rPr sz="2800" spc="100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esquema</a:t>
            </a:r>
            <a:r>
              <a:rPr sz="2800" spc="125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básico</a:t>
            </a:r>
            <a:r>
              <a:rPr sz="2800" spc="100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de</a:t>
            </a:r>
            <a:r>
              <a:rPr sz="2800" spc="105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funcionamento </a:t>
            </a:r>
            <a:r>
              <a:rPr sz="2800" spc="-765">
                <a:latin typeface="Arial"/>
                <a:cs typeface="Arial"/>
              </a:rPr>
              <a:t> </a:t>
            </a:r>
            <a:r>
              <a:rPr sz="2800">
                <a:latin typeface="Arial"/>
                <a:cs typeface="Arial"/>
              </a:rPr>
              <a:t>dos computadores;</a:t>
            </a:r>
          </a:p>
          <a:p>
            <a:pPr marL="296545" indent="-283845">
              <a:lnSpc>
                <a:spcPct val="100000"/>
              </a:lnSpc>
              <a:spcBef>
                <a:spcPts val="225"/>
              </a:spcBef>
              <a:buSzPct val="80357"/>
              <a:buFont typeface="Wingdings 2"/>
              <a:buChar char=""/>
              <a:tabLst>
                <a:tab pos="296545" algn="l"/>
              </a:tabLst>
            </a:pPr>
            <a:r>
              <a:rPr sz="2800" spc="-5">
                <a:latin typeface="Arial"/>
                <a:cs typeface="Arial"/>
              </a:rPr>
              <a:t>A</a:t>
            </a:r>
            <a:r>
              <a:rPr sz="2800" spc="-320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Arqu</a:t>
            </a:r>
            <a:r>
              <a:rPr sz="2800">
                <a:latin typeface="Arial"/>
                <a:cs typeface="Arial"/>
              </a:rPr>
              <a:t>i</a:t>
            </a:r>
            <a:r>
              <a:rPr sz="2800" spc="-5">
                <a:latin typeface="Arial"/>
                <a:cs typeface="Arial"/>
              </a:rPr>
              <a:t>tet</a:t>
            </a:r>
            <a:r>
              <a:rPr sz="2800">
                <a:latin typeface="Arial"/>
                <a:cs typeface="Arial"/>
              </a:rPr>
              <a:t>u</a:t>
            </a:r>
            <a:r>
              <a:rPr sz="2800" spc="-5">
                <a:latin typeface="Arial"/>
                <a:cs typeface="Arial"/>
              </a:rPr>
              <a:t>ra</a:t>
            </a:r>
            <a:r>
              <a:rPr sz="2800" spc="15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de</a:t>
            </a:r>
            <a:r>
              <a:rPr sz="2800" spc="5">
                <a:latin typeface="Arial"/>
                <a:cs typeface="Arial"/>
              </a:rPr>
              <a:t> </a:t>
            </a:r>
            <a:r>
              <a:rPr sz="2800" spc="-170">
                <a:latin typeface="Arial"/>
                <a:cs typeface="Arial"/>
              </a:rPr>
              <a:t>V</a:t>
            </a:r>
            <a:r>
              <a:rPr sz="2800" spc="-5">
                <a:latin typeface="Arial"/>
                <a:cs typeface="Arial"/>
              </a:rPr>
              <a:t>on</a:t>
            </a:r>
            <a:r>
              <a:rPr sz="2800" spc="20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Newman</a:t>
            </a:r>
            <a:r>
              <a:rPr sz="2800">
                <a:latin typeface="Arial"/>
                <a:cs typeface="Arial"/>
              </a:rPr>
              <a:t>n: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1066800" y="1089660"/>
            <a:ext cx="7969250" cy="2667000"/>
            <a:chOff x="1066800" y="1089660"/>
            <a:chExt cx="7969250" cy="266700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6800" y="1089660"/>
              <a:ext cx="3505200" cy="26670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82667" y="1690116"/>
              <a:ext cx="4453128" cy="16337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7512" y="13716"/>
            <a:ext cx="6054090" cy="12016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444" y="153669"/>
            <a:ext cx="536765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1" spc="-55">
                <a:latin typeface="Gill Sans MT"/>
                <a:cs typeface="Gill Sans MT"/>
              </a:rPr>
              <a:t>Transistor</a:t>
            </a:r>
            <a:r>
              <a:rPr i="1" spc="-10">
                <a:latin typeface="Gill Sans MT"/>
                <a:cs typeface="Gill Sans MT"/>
              </a:rPr>
              <a:t> </a:t>
            </a:r>
            <a:r>
              <a:rPr i="1" spc="-5">
                <a:latin typeface="Gill Sans MT"/>
                <a:cs typeface="Gill Sans MT"/>
              </a:rPr>
              <a:t>(2</a:t>
            </a:r>
            <a:r>
              <a:rPr i="1" spc="-25">
                <a:latin typeface="Gill Sans MT"/>
                <a:cs typeface="Gill Sans MT"/>
              </a:rPr>
              <a:t> </a:t>
            </a:r>
            <a:r>
              <a:rPr i="1" spc="-15">
                <a:latin typeface="Gill Sans MT"/>
                <a:cs typeface="Gill Sans MT"/>
              </a:rPr>
              <a:t>Geração)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76858" y="4783073"/>
            <a:ext cx="7470140" cy="168021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95910" marR="6350" indent="-283845">
              <a:lnSpc>
                <a:spcPts val="3020"/>
              </a:lnSpc>
              <a:spcBef>
                <a:spcPts val="480"/>
              </a:spcBef>
              <a:buSzPct val="80357"/>
              <a:buFont typeface="Wingdings 2"/>
              <a:buChar char=""/>
              <a:tabLst>
                <a:tab pos="296545" algn="l"/>
              </a:tabLst>
            </a:pPr>
            <a:r>
              <a:rPr sz="2800">
                <a:latin typeface="Arial"/>
                <a:cs typeface="Arial"/>
              </a:rPr>
              <a:t>Criado</a:t>
            </a:r>
            <a:r>
              <a:rPr sz="2800" spc="20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em</a:t>
            </a:r>
            <a:r>
              <a:rPr sz="2800" spc="10">
                <a:latin typeface="Arial"/>
                <a:cs typeface="Arial"/>
              </a:rPr>
              <a:t> </a:t>
            </a:r>
            <a:r>
              <a:rPr sz="2800">
                <a:latin typeface="Arial"/>
                <a:cs typeface="Arial"/>
              </a:rPr>
              <a:t>1947</a:t>
            </a:r>
            <a:r>
              <a:rPr sz="2800" spc="15">
                <a:latin typeface="Arial"/>
                <a:cs typeface="Arial"/>
              </a:rPr>
              <a:t> </a:t>
            </a:r>
            <a:r>
              <a:rPr sz="2800">
                <a:latin typeface="Arial"/>
                <a:cs typeface="Arial"/>
              </a:rPr>
              <a:t>na</a:t>
            </a:r>
            <a:r>
              <a:rPr sz="2800" spc="15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Universidade</a:t>
            </a:r>
            <a:r>
              <a:rPr sz="2800" spc="35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de</a:t>
            </a:r>
            <a:r>
              <a:rPr sz="2800" spc="15">
                <a:latin typeface="Arial"/>
                <a:cs typeface="Arial"/>
              </a:rPr>
              <a:t> </a:t>
            </a:r>
            <a:r>
              <a:rPr sz="2800">
                <a:latin typeface="Arial"/>
                <a:cs typeface="Arial"/>
              </a:rPr>
              <a:t>Stanford </a:t>
            </a:r>
            <a:r>
              <a:rPr sz="2800" spc="-765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(EUA);</a:t>
            </a:r>
            <a:endParaRPr sz="2800">
              <a:latin typeface="Arial"/>
              <a:cs typeface="Arial"/>
            </a:endParaRPr>
          </a:p>
          <a:p>
            <a:pPr marL="295910" indent="-283845">
              <a:lnSpc>
                <a:spcPts val="3190"/>
              </a:lnSpc>
              <a:spcBef>
                <a:spcPts val="225"/>
              </a:spcBef>
              <a:buSzPct val="80357"/>
              <a:buFont typeface="Wingdings 2"/>
              <a:buChar char=""/>
              <a:tabLst>
                <a:tab pos="296545" algn="l"/>
              </a:tabLst>
            </a:pPr>
            <a:r>
              <a:rPr sz="2800" b="1" u="sng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Usado</a:t>
            </a:r>
            <a:r>
              <a:rPr sz="2800" b="1" u="sng" spc="1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800" b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comercialmente</a:t>
            </a:r>
            <a:r>
              <a:rPr sz="2800" b="1" u="sng" spc="9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somente</a:t>
            </a:r>
            <a:r>
              <a:rPr sz="2800" spc="105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no</a:t>
            </a:r>
            <a:r>
              <a:rPr sz="2800" spc="110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final</a:t>
            </a:r>
            <a:r>
              <a:rPr sz="2800" spc="100">
                <a:latin typeface="Arial"/>
                <a:cs typeface="Arial"/>
              </a:rPr>
              <a:t> </a:t>
            </a:r>
            <a:r>
              <a:rPr sz="2800">
                <a:latin typeface="Arial"/>
                <a:cs typeface="Arial"/>
              </a:rPr>
              <a:t>da</a:t>
            </a:r>
          </a:p>
          <a:p>
            <a:pPr marL="295910">
              <a:lnSpc>
                <a:spcPts val="3190"/>
              </a:lnSpc>
            </a:pPr>
            <a:r>
              <a:rPr sz="2800" b="1" u="sng" spc="-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década</a:t>
            </a:r>
            <a:r>
              <a:rPr sz="2800" b="1" u="sng" spc="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 </a:t>
            </a:r>
            <a:r>
              <a:rPr sz="2800" b="1" u="sng" spc="-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de</a:t>
            </a:r>
            <a:r>
              <a:rPr sz="2800" b="1" u="sng" spc="-2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 </a:t>
            </a:r>
            <a:r>
              <a:rPr sz="2800" b="1" u="sng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50</a:t>
            </a:r>
            <a:r>
              <a:rPr sz="2800">
                <a:latin typeface="Arial"/>
                <a:cs typeface="Arial"/>
              </a:rPr>
              <a:t>;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68395" y="1025652"/>
            <a:ext cx="3877055" cy="355549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6948" y="0"/>
            <a:ext cx="2763774" cy="10873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51966" y="30861"/>
            <a:ext cx="207708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1" spc="-5">
                <a:latin typeface="Arial"/>
                <a:cs typeface="Arial"/>
              </a:rPr>
              <a:t>U</a:t>
            </a:r>
            <a:r>
              <a:rPr i="1" spc="5">
                <a:latin typeface="Arial"/>
                <a:cs typeface="Arial"/>
              </a:rPr>
              <a:t>N</a:t>
            </a:r>
            <a:r>
              <a:rPr i="1" spc="-5">
                <a:latin typeface="Arial"/>
                <a:cs typeface="Arial"/>
              </a:rPr>
              <a:t>I</a:t>
            </a:r>
            <a:r>
              <a:rPr i="1" spc="-335">
                <a:latin typeface="Arial"/>
                <a:cs typeface="Arial"/>
              </a:rPr>
              <a:t>V</a:t>
            </a:r>
            <a:r>
              <a:rPr i="1" spc="-5">
                <a:latin typeface="Arial"/>
                <a:cs typeface="Arial"/>
              </a:rPr>
              <a:t>AC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11910" y="4062476"/>
            <a:ext cx="3279775" cy="77914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295910" marR="5080" indent="-283845">
              <a:lnSpc>
                <a:spcPts val="2810"/>
              </a:lnSpc>
              <a:spcBef>
                <a:spcPts val="455"/>
              </a:spcBef>
              <a:buSzPct val="78846"/>
              <a:buFont typeface="Wingdings 2"/>
              <a:buChar char=""/>
              <a:tabLst>
                <a:tab pos="295910" algn="l"/>
                <a:tab pos="296545" algn="l"/>
                <a:tab pos="1670685" algn="l"/>
                <a:tab pos="2528570" algn="l"/>
              </a:tabLst>
            </a:pPr>
            <a:r>
              <a:rPr sz="2600">
                <a:latin typeface="Arial"/>
                <a:cs typeface="Arial"/>
              </a:rPr>
              <a:t>Criado	</a:t>
            </a:r>
            <a:r>
              <a:rPr sz="2600" spc="-10">
                <a:latin typeface="Arial"/>
                <a:cs typeface="Arial"/>
              </a:rPr>
              <a:t>e</a:t>
            </a:r>
            <a:r>
              <a:rPr sz="2600">
                <a:latin typeface="Arial"/>
                <a:cs typeface="Arial"/>
              </a:rPr>
              <a:t>m	1949  Corporation;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964048" y="4062476"/>
            <a:ext cx="3984625" cy="1212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877569" algn="l"/>
                <a:tab pos="2506980" algn="l"/>
              </a:tabLst>
            </a:pPr>
            <a:r>
              <a:rPr sz="2600">
                <a:latin typeface="Arial"/>
                <a:cs typeface="Arial"/>
              </a:rPr>
              <a:t>por	</a:t>
            </a:r>
            <a:r>
              <a:rPr sz="2600" spc="-15">
                <a:latin typeface="Arial"/>
                <a:cs typeface="Arial"/>
              </a:rPr>
              <a:t>M</a:t>
            </a:r>
            <a:r>
              <a:rPr sz="2600">
                <a:latin typeface="Arial"/>
                <a:cs typeface="Arial"/>
              </a:rPr>
              <a:t>a</a:t>
            </a:r>
            <a:r>
              <a:rPr sz="2600" spc="5">
                <a:latin typeface="Arial"/>
                <a:cs typeface="Arial"/>
              </a:rPr>
              <a:t>u</a:t>
            </a:r>
            <a:r>
              <a:rPr sz="2600">
                <a:latin typeface="Arial"/>
                <a:cs typeface="Arial"/>
              </a:rPr>
              <a:t>c</a:t>
            </a:r>
            <a:r>
              <a:rPr sz="2600" spc="5">
                <a:latin typeface="Arial"/>
                <a:cs typeface="Arial"/>
              </a:rPr>
              <a:t>h</a:t>
            </a:r>
            <a:r>
              <a:rPr sz="2600" spc="-15">
                <a:latin typeface="Arial"/>
                <a:cs typeface="Arial"/>
              </a:rPr>
              <a:t>l</a:t>
            </a:r>
            <a:r>
              <a:rPr sz="2600">
                <a:latin typeface="Arial"/>
                <a:cs typeface="Arial"/>
              </a:rPr>
              <a:t>y	Computer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50">
              <a:latin typeface="Arial"/>
              <a:cs typeface="Arial"/>
            </a:endParaRPr>
          </a:p>
          <a:p>
            <a:pPr marR="5715" algn="r">
              <a:lnSpc>
                <a:spcPct val="100000"/>
              </a:lnSpc>
              <a:tabLst>
                <a:tab pos="1958339" algn="l"/>
              </a:tabLst>
            </a:pPr>
            <a:r>
              <a:rPr sz="2600" b="1">
                <a:latin typeface="Arial"/>
                <a:cs typeface="Arial"/>
              </a:rPr>
              <a:t>eletrônico	disponível</a:t>
            </a:r>
            <a:endParaRPr sz="2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11910" y="4851603"/>
            <a:ext cx="3663315" cy="7797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5910" indent="-283845">
              <a:lnSpc>
                <a:spcPts val="2965"/>
              </a:lnSpc>
              <a:spcBef>
                <a:spcPts val="105"/>
              </a:spcBef>
              <a:buSzPct val="78846"/>
              <a:buFont typeface="Wingdings 2"/>
              <a:buChar char=""/>
              <a:tabLst>
                <a:tab pos="295910" algn="l"/>
                <a:tab pos="296545" algn="l"/>
                <a:tab pos="1902460" algn="l"/>
              </a:tabLst>
            </a:pPr>
            <a:r>
              <a:rPr sz="2600">
                <a:latin typeface="Arial"/>
                <a:cs typeface="Arial"/>
              </a:rPr>
              <a:t>Prime</a:t>
            </a:r>
            <a:r>
              <a:rPr sz="2600" spc="-20">
                <a:latin typeface="Arial"/>
                <a:cs typeface="Arial"/>
              </a:rPr>
              <a:t>i</a:t>
            </a:r>
            <a:r>
              <a:rPr sz="2600">
                <a:latin typeface="Arial"/>
                <a:cs typeface="Arial"/>
              </a:rPr>
              <a:t>ro	co</a:t>
            </a:r>
            <a:r>
              <a:rPr sz="2600" spc="10">
                <a:latin typeface="Arial"/>
                <a:cs typeface="Arial"/>
              </a:rPr>
              <a:t>m</a:t>
            </a:r>
            <a:r>
              <a:rPr sz="2600">
                <a:latin typeface="Arial"/>
                <a:cs typeface="Arial"/>
              </a:rPr>
              <a:t>pu</a:t>
            </a:r>
            <a:r>
              <a:rPr sz="2600" spc="-15">
                <a:latin typeface="Arial"/>
                <a:cs typeface="Arial"/>
              </a:rPr>
              <a:t>t</a:t>
            </a:r>
            <a:r>
              <a:rPr sz="2600">
                <a:latin typeface="Arial"/>
                <a:cs typeface="Arial"/>
              </a:rPr>
              <a:t>ad</a:t>
            </a:r>
            <a:r>
              <a:rPr sz="2600" spc="5">
                <a:latin typeface="Arial"/>
                <a:cs typeface="Arial"/>
              </a:rPr>
              <a:t>o</a:t>
            </a:r>
            <a:r>
              <a:rPr sz="2600">
                <a:latin typeface="Arial"/>
                <a:cs typeface="Arial"/>
              </a:rPr>
              <a:t>r</a:t>
            </a:r>
          </a:p>
          <a:p>
            <a:pPr marL="295910">
              <a:lnSpc>
                <a:spcPts val="2965"/>
              </a:lnSpc>
            </a:pPr>
            <a:r>
              <a:rPr sz="2600" b="1">
                <a:latin typeface="Arial"/>
                <a:cs typeface="Arial"/>
              </a:rPr>
              <a:t>comercialmente;</a:t>
            </a:r>
            <a:endParaRPr sz="2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11910" y="5606015"/>
            <a:ext cx="7634605" cy="1247775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384"/>
              </a:spcBef>
              <a:buSzPct val="78846"/>
              <a:buFont typeface="Wingdings 2"/>
              <a:buChar char=""/>
              <a:tabLst>
                <a:tab pos="295910" algn="l"/>
                <a:tab pos="296545" algn="l"/>
              </a:tabLst>
            </a:pPr>
            <a:r>
              <a:rPr sz="2600">
                <a:latin typeface="Arial"/>
                <a:cs typeface="Arial"/>
              </a:rPr>
              <a:t>Aplicação:</a:t>
            </a:r>
            <a:r>
              <a:rPr sz="2600" spc="-35">
                <a:latin typeface="Arial"/>
                <a:cs typeface="Arial"/>
              </a:rPr>
              <a:t> </a:t>
            </a:r>
            <a:r>
              <a:rPr sz="2600" i="1">
                <a:latin typeface="Arial"/>
                <a:cs typeface="Arial"/>
              </a:rPr>
              <a:t>processamento</a:t>
            </a:r>
            <a:r>
              <a:rPr sz="2600" i="1" spc="-5">
                <a:latin typeface="Arial"/>
                <a:cs typeface="Arial"/>
              </a:rPr>
              <a:t> </a:t>
            </a:r>
            <a:r>
              <a:rPr sz="2600" i="1">
                <a:latin typeface="Arial"/>
                <a:cs typeface="Arial"/>
              </a:rPr>
              <a:t>das eleições;</a:t>
            </a:r>
            <a:endParaRPr sz="2600">
              <a:latin typeface="Arial"/>
              <a:cs typeface="Arial"/>
            </a:endParaRPr>
          </a:p>
          <a:p>
            <a:pPr marL="295910" marR="5080" indent="-283845">
              <a:lnSpc>
                <a:spcPts val="2810"/>
              </a:lnSpc>
              <a:spcBef>
                <a:spcPts val="640"/>
              </a:spcBef>
              <a:buClr>
                <a:srgbClr val="000000"/>
              </a:buClr>
              <a:buSzPct val="78846"/>
              <a:buFont typeface="Wingdings 2"/>
              <a:buChar char=""/>
              <a:tabLst>
                <a:tab pos="295910" algn="l"/>
                <a:tab pos="296545" algn="l"/>
                <a:tab pos="2282190" algn="l"/>
                <a:tab pos="5013325" algn="l"/>
                <a:tab pos="5862320" algn="l"/>
                <a:tab pos="7437120" algn="l"/>
              </a:tabLst>
            </a:pPr>
            <a:r>
              <a:rPr sz="2600" b="1">
                <a:solidFill>
                  <a:srgbClr val="FF0000"/>
                </a:solidFill>
                <a:latin typeface="Arial"/>
                <a:cs typeface="Arial"/>
              </a:rPr>
              <a:t>PRI</a:t>
            </a:r>
            <a:r>
              <a:rPr sz="2600" b="1" spc="-1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600" b="1">
                <a:solidFill>
                  <a:srgbClr val="FF0000"/>
                </a:solidFill>
                <a:latin typeface="Arial"/>
                <a:cs typeface="Arial"/>
              </a:rPr>
              <a:t>EI</a:t>
            </a:r>
            <a:r>
              <a:rPr sz="2600" b="1" spc="-15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600" b="1" spc="5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600" b="1">
                <a:solidFill>
                  <a:srgbClr val="FF0000"/>
                </a:solidFill>
                <a:latin typeface="Arial"/>
                <a:cs typeface="Arial"/>
              </a:rPr>
              <a:t>	CO</a:t>
            </a:r>
            <a:r>
              <a:rPr sz="2600" b="1" spc="-5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600" b="1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2600" b="1" spc="-1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2600" b="1" spc="-204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600" b="1">
                <a:solidFill>
                  <a:srgbClr val="FF0000"/>
                </a:solidFill>
                <a:latin typeface="Arial"/>
                <a:cs typeface="Arial"/>
              </a:rPr>
              <a:t>AD</a:t>
            </a:r>
            <a:r>
              <a:rPr sz="2600" b="1" spc="-2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600" b="1">
                <a:solidFill>
                  <a:srgbClr val="FF0000"/>
                </a:solidFill>
                <a:latin typeface="Arial"/>
                <a:cs typeface="Arial"/>
              </a:rPr>
              <a:t>R	NO	</a:t>
            </a:r>
            <a:r>
              <a:rPr sz="2600" b="1" spc="-15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sz="2600" b="1">
                <a:solidFill>
                  <a:srgbClr val="FF0000"/>
                </a:solidFill>
                <a:latin typeface="Arial"/>
                <a:cs typeface="Arial"/>
              </a:rPr>
              <a:t>RAS</a:t>
            </a:r>
            <a:r>
              <a:rPr sz="2600" b="1" spc="-15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600" b="1">
                <a:solidFill>
                  <a:srgbClr val="FF0000"/>
                </a:solidFill>
                <a:latin typeface="Arial"/>
                <a:cs typeface="Arial"/>
              </a:rPr>
              <a:t>L	–  ADQUIRIDO</a:t>
            </a:r>
            <a:r>
              <a:rPr sz="2600" b="1" spc="-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b="1">
                <a:solidFill>
                  <a:srgbClr val="FF0000"/>
                </a:solidFill>
                <a:latin typeface="Arial"/>
                <a:cs typeface="Arial"/>
              </a:rPr>
              <a:t>EM</a:t>
            </a:r>
            <a:r>
              <a:rPr sz="2600" b="1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b="1">
                <a:solidFill>
                  <a:srgbClr val="FF0000"/>
                </a:solidFill>
                <a:latin typeface="Arial"/>
                <a:cs typeface="Arial"/>
              </a:rPr>
              <a:t>1961 PELO</a:t>
            </a:r>
            <a:r>
              <a:rPr sz="2600" b="1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b="1">
                <a:solidFill>
                  <a:srgbClr val="FF0000"/>
                </a:solidFill>
                <a:latin typeface="Arial"/>
                <a:cs typeface="Arial"/>
              </a:rPr>
              <a:t>IBGE</a:t>
            </a:r>
            <a:r>
              <a:rPr sz="2600" b="1">
                <a:latin typeface="Arial"/>
                <a:cs typeface="Arial"/>
              </a:rPr>
              <a:t>.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60192" y="693419"/>
            <a:ext cx="4413504" cy="317601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3019" y="188976"/>
            <a:ext cx="7571232" cy="64846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5B8FA4E-42C6-DA46-A510-233A34B49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21" y="1481504"/>
            <a:ext cx="8909958" cy="4426718"/>
          </a:xfrm>
        </p:spPr>
        <p:txBody>
          <a:bodyPr>
            <a:norm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sz="2400" b="1" dirty="0">
                <a:solidFill>
                  <a:srgbClr val="517F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Tenha tolerância e paciência com possíveis falhas tecnológicas e eventuais limitações pessoais </a:t>
            </a:r>
            <a:endParaRPr lang="pt-BR" altLang="pt-BR" sz="2400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sz="1500" dirty="0">
                <a:latin typeface="ArialMT"/>
              </a:rPr>
              <a:t>Falhas técnicas poderão acontecer, seja com o professor, com colegas ou com você mesmo. Tenha paciência, procure manter a calma e contornar o problema com discrição e gentileza. </a:t>
            </a:r>
            <a:endParaRPr lang="pt-BR" altLang="pt-BR" sz="1500" dirty="0"/>
          </a:p>
          <a:p>
            <a:pPr marL="0" indent="0">
              <a:buNone/>
            </a:pPr>
            <a:endParaRPr lang="pt-BR" sz="1500" b="1" dirty="0">
              <a:solidFill>
                <a:srgbClr val="517F33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2400" b="1" dirty="0">
                <a:solidFill>
                  <a:srgbClr val="517F33"/>
                </a:solidFill>
                <a:latin typeface="Arial" panose="020B0604020202020204" pitchFamily="34" charset="0"/>
              </a:rPr>
              <a:t>Prepare-se para a aula virtual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500" dirty="0"/>
              <a:t>Vista-se adequadamente e escolha na sua casa o local mais apropriado (se possível, separado de outras pessoas e das atividades que estiverem sendo realizadas por elas), para que haja o máximo de atenção na aula. </a:t>
            </a:r>
          </a:p>
          <a:p>
            <a:pPr marL="0" indent="0">
              <a:buNone/>
            </a:pPr>
            <a:endParaRPr lang="pt-BR" sz="1500" dirty="0"/>
          </a:p>
          <a:p>
            <a:pPr marL="0" indent="0">
              <a:buNone/>
            </a:pPr>
            <a:r>
              <a:rPr lang="pt-BR" sz="2400" b="1" dirty="0">
                <a:solidFill>
                  <a:srgbClr val="517F33"/>
                </a:solidFill>
                <a:latin typeface="Arial" panose="020B0604020202020204" pitchFamily="34" charset="0"/>
              </a:rPr>
              <a:t>Desative o microfone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500" dirty="0"/>
              <a:t>Ao acionar seu aparelho, desative o microfone. Essa ação impedirá que, num momento de distração, você compartilhe uma fala ou ruídos indesejados. Seu celular deve ficar no silencioso. Evite também interromper a fala dos demais participantes e, pelo </a:t>
            </a:r>
            <a:r>
              <a:rPr lang="pt-BR" sz="1500" i="1" dirty="0"/>
              <a:t>chat</a:t>
            </a:r>
            <a:r>
              <a:rPr lang="pt-BR" sz="1500" dirty="0"/>
              <a:t>, peça a palavra ao professor quando quiser fazer algum comentário ou esclarecer alguma dúvida.</a:t>
            </a:r>
          </a:p>
        </p:txBody>
      </p:sp>
      <p:pic>
        <p:nvPicPr>
          <p:cNvPr id="1025" name="Picture 1" descr="page1image3825504">
            <a:extLst>
              <a:ext uri="{FF2B5EF4-FFF2-40B4-BE49-F238E27FC236}">
                <a16:creationId xmlns:a16="http://schemas.microsoft.com/office/drawing/2014/main" id="{9CE21298-D8CC-D544-8B77-AEEBF16C1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2092569" cy="55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5" name="Picture 11" descr="page2image407489209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78962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page2image407489209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78962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7" name="Picture 13" descr="page2image407489209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78962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0564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2855" y="0"/>
            <a:ext cx="7258050" cy="119710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9093" y="135381"/>
            <a:ext cx="657225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1" spc="-25">
                <a:latin typeface="Gill Sans MT"/>
                <a:cs typeface="Gill Sans MT"/>
              </a:rPr>
              <a:t>CIRCUITOS</a:t>
            </a:r>
            <a:r>
              <a:rPr i="1" spc="-15">
                <a:latin typeface="Gill Sans MT"/>
                <a:cs typeface="Gill Sans MT"/>
              </a:rPr>
              <a:t> </a:t>
            </a:r>
            <a:r>
              <a:rPr i="1" spc="-5">
                <a:latin typeface="Gill Sans MT"/>
                <a:cs typeface="Gill Sans MT"/>
              </a:rPr>
              <a:t>INTEGRADOS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43736" y="3805834"/>
            <a:ext cx="8145780" cy="219011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1300"/>
              </a:spcBef>
              <a:buSzPct val="80357"/>
              <a:buFont typeface="Wingdings 2"/>
              <a:buChar char=""/>
              <a:tabLst>
                <a:tab pos="296545" algn="l"/>
              </a:tabLst>
            </a:pPr>
            <a:r>
              <a:rPr sz="2800" spc="-5">
                <a:latin typeface="Arial"/>
                <a:cs typeface="Arial"/>
              </a:rPr>
              <a:t>A</a:t>
            </a:r>
            <a:r>
              <a:rPr sz="2800" spc="-180">
                <a:latin typeface="Arial"/>
                <a:cs typeface="Arial"/>
              </a:rPr>
              <a:t> </a:t>
            </a:r>
            <a:r>
              <a:rPr sz="2800">
                <a:latin typeface="Arial"/>
                <a:cs typeface="Arial"/>
              </a:rPr>
              <a:t>partir</a:t>
            </a:r>
            <a:r>
              <a:rPr sz="2800" spc="-10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de</a:t>
            </a:r>
            <a:r>
              <a:rPr sz="2800" spc="-15">
                <a:latin typeface="Arial"/>
                <a:cs typeface="Arial"/>
              </a:rPr>
              <a:t> </a:t>
            </a:r>
            <a:r>
              <a:rPr sz="2800">
                <a:latin typeface="Arial"/>
                <a:cs typeface="Arial"/>
              </a:rPr>
              <a:t>1964;</a:t>
            </a:r>
          </a:p>
          <a:p>
            <a:pPr marL="295910" indent="-283845">
              <a:lnSpc>
                <a:spcPct val="100000"/>
              </a:lnSpc>
              <a:spcBef>
                <a:spcPts val="1200"/>
              </a:spcBef>
              <a:buSzPct val="80357"/>
              <a:buFont typeface="Wingdings 2"/>
              <a:buChar char=""/>
              <a:tabLst>
                <a:tab pos="296545" algn="l"/>
              </a:tabLst>
            </a:pPr>
            <a:r>
              <a:rPr sz="2800" spc="-5">
                <a:latin typeface="Arial"/>
                <a:cs typeface="Arial"/>
              </a:rPr>
              <a:t>Componente</a:t>
            </a:r>
            <a:r>
              <a:rPr sz="2800" spc="50">
                <a:latin typeface="Arial"/>
                <a:cs typeface="Arial"/>
              </a:rPr>
              <a:t> </a:t>
            </a:r>
            <a:r>
              <a:rPr sz="2800">
                <a:latin typeface="Arial"/>
                <a:cs typeface="Arial"/>
              </a:rPr>
              <a:t>dos</a:t>
            </a:r>
            <a:r>
              <a:rPr sz="2800" spc="10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computadores</a:t>
            </a:r>
            <a:r>
              <a:rPr sz="2800" spc="45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de</a:t>
            </a:r>
            <a:r>
              <a:rPr sz="2800" spc="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u="sng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3ª </a:t>
            </a:r>
            <a:r>
              <a:rPr sz="2800" b="1" u="sng" spc="-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Geração</a:t>
            </a:r>
            <a:r>
              <a:rPr sz="2800" spc="-5">
                <a:latin typeface="Arial"/>
                <a:cs typeface="Arial"/>
              </a:rPr>
              <a:t>;</a:t>
            </a:r>
            <a:endParaRPr sz="2800">
              <a:latin typeface="Arial"/>
              <a:cs typeface="Arial"/>
            </a:endParaRPr>
          </a:p>
          <a:p>
            <a:pPr marL="295910" marR="5080" indent="-283845">
              <a:lnSpc>
                <a:spcPct val="100000"/>
              </a:lnSpc>
              <a:spcBef>
                <a:spcPts val="1200"/>
              </a:spcBef>
              <a:buSzPct val="80357"/>
              <a:buFont typeface="Wingdings 2"/>
              <a:buChar char=""/>
              <a:tabLst>
                <a:tab pos="296545" algn="l"/>
              </a:tabLst>
            </a:pPr>
            <a:r>
              <a:rPr sz="2800">
                <a:latin typeface="Arial"/>
                <a:cs typeface="Arial"/>
              </a:rPr>
              <a:t>Agrupamento</a:t>
            </a:r>
            <a:r>
              <a:rPr sz="2800" spc="300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de</a:t>
            </a:r>
            <a:r>
              <a:rPr sz="2800" spc="290">
                <a:latin typeface="Arial"/>
                <a:cs typeface="Arial"/>
              </a:rPr>
              <a:t> </a:t>
            </a:r>
            <a:r>
              <a:rPr sz="2800">
                <a:latin typeface="Arial"/>
                <a:cs typeface="Arial"/>
              </a:rPr>
              <a:t>componentes</a:t>
            </a:r>
            <a:r>
              <a:rPr sz="2800" spc="310">
                <a:latin typeface="Arial"/>
                <a:cs typeface="Arial"/>
              </a:rPr>
              <a:t> </a:t>
            </a:r>
            <a:r>
              <a:rPr sz="2800">
                <a:latin typeface="Arial"/>
                <a:cs typeface="Arial"/>
              </a:rPr>
              <a:t>eletrônicos</a:t>
            </a:r>
            <a:r>
              <a:rPr sz="2800" spc="300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sobre </a:t>
            </a:r>
            <a:r>
              <a:rPr sz="2800" spc="-760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um</a:t>
            </a:r>
            <a:r>
              <a:rPr sz="2800" spc="5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chip</a:t>
            </a:r>
            <a:r>
              <a:rPr sz="2800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de</a:t>
            </a:r>
            <a:r>
              <a:rPr sz="2800" spc="5">
                <a:latin typeface="Arial"/>
                <a:cs typeface="Arial"/>
              </a:rPr>
              <a:t> </a:t>
            </a:r>
            <a:r>
              <a:rPr sz="2800">
                <a:latin typeface="Arial"/>
                <a:cs typeface="Arial"/>
              </a:rPr>
              <a:t>silício.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36420" y="1293875"/>
            <a:ext cx="5975604" cy="233629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0308" y="0"/>
            <a:ext cx="3473958" cy="114223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66571" y="86055"/>
            <a:ext cx="278955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1" spc="-5">
                <a:latin typeface="Arial"/>
                <a:cs typeface="Arial"/>
              </a:rPr>
              <a:t>Altair</a:t>
            </a:r>
            <a:r>
              <a:rPr i="1" spc="-40">
                <a:latin typeface="Arial"/>
                <a:cs typeface="Arial"/>
              </a:rPr>
              <a:t> </a:t>
            </a:r>
            <a:r>
              <a:rPr i="1" spc="-5">
                <a:latin typeface="Arial"/>
                <a:cs typeface="Arial"/>
              </a:rPr>
              <a:t>8800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48866" y="4525242"/>
            <a:ext cx="7717790" cy="171450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295910" indent="-283845" algn="just">
              <a:lnSpc>
                <a:spcPct val="100000"/>
              </a:lnSpc>
              <a:spcBef>
                <a:spcPts val="360"/>
              </a:spcBef>
              <a:buSzPct val="80357"/>
              <a:buFont typeface="Wingdings 2"/>
              <a:buChar char=""/>
              <a:tabLst>
                <a:tab pos="296545" algn="l"/>
              </a:tabLst>
            </a:pPr>
            <a:r>
              <a:rPr sz="2800" spc="-5">
                <a:latin typeface="Gill Sans MT"/>
                <a:cs typeface="Gill Sans MT"/>
              </a:rPr>
              <a:t>Criado</a:t>
            </a:r>
            <a:r>
              <a:rPr sz="2800">
                <a:latin typeface="Gill Sans MT"/>
                <a:cs typeface="Gill Sans MT"/>
              </a:rPr>
              <a:t> </a:t>
            </a:r>
            <a:r>
              <a:rPr sz="2800" spc="-5">
                <a:latin typeface="Gill Sans MT"/>
                <a:cs typeface="Gill Sans MT"/>
              </a:rPr>
              <a:t>em</a:t>
            </a:r>
            <a:r>
              <a:rPr sz="2800" spc="-30">
                <a:latin typeface="Gill Sans MT"/>
                <a:cs typeface="Gill Sans MT"/>
              </a:rPr>
              <a:t> </a:t>
            </a:r>
            <a:r>
              <a:rPr sz="2800">
                <a:latin typeface="Gill Sans MT"/>
                <a:cs typeface="Gill Sans MT"/>
              </a:rPr>
              <a:t>1975;</a:t>
            </a:r>
          </a:p>
          <a:p>
            <a:pPr marL="295910" marR="5080" indent="-283845" algn="just">
              <a:lnSpc>
                <a:spcPct val="90000"/>
              </a:lnSpc>
              <a:spcBef>
                <a:spcPts val="600"/>
              </a:spcBef>
              <a:buSzPct val="80357"/>
              <a:buFont typeface="Wingdings 2"/>
              <a:buChar char=""/>
              <a:tabLst>
                <a:tab pos="296545" algn="l"/>
              </a:tabLst>
            </a:pPr>
            <a:r>
              <a:rPr sz="2800" spc="-15">
                <a:latin typeface="Gill Sans MT"/>
                <a:cs typeface="Gill Sans MT"/>
              </a:rPr>
              <a:t>Primeiro</a:t>
            </a:r>
            <a:r>
              <a:rPr sz="2800" spc="-10">
                <a:latin typeface="Gill Sans MT"/>
                <a:cs typeface="Gill Sans MT"/>
              </a:rPr>
              <a:t> </a:t>
            </a:r>
            <a:r>
              <a:rPr sz="2800" b="1" spc="-5">
                <a:latin typeface="Gill Sans MT"/>
                <a:cs typeface="Gill Sans MT"/>
              </a:rPr>
              <a:t>computador</a:t>
            </a:r>
            <a:r>
              <a:rPr sz="2800" b="1">
                <a:latin typeface="Gill Sans MT"/>
                <a:cs typeface="Gill Sans MT"/>
              </a:rPr>
              <a:t> </a:t>
            </a:r>
            <a:r>
              <a:rPr sz="2800" b="1" spc="-5">
                <a:latin typeface="Gill Sans MT"/>
                <a:cs typeface="Gill Sans MT"/>
              </a:rPr>
              <a:t>pessoal</a:t>
            </a:r>
            <a:r>
              <a:rPr sz="2800" b="1">
                <a:latin typeface="Gill Sans MT"/>
                <a:cs typeface="Gill Sans MT"/>
              </a:rPr>
              <a:t> </a:t>
            </a:r>
            <a:r>
              <a:rPr sz="2800" b="1" spc="5">
                <a:latin typeface="Gill Sans MT"/>
                <a:cs typeface="Gill Sans MT"/>
              </a:rPr>
              <a:t>portátil, </a:t>
            </a:r>
            <a:r>
              <a:rPr sz="2800" b="1" spc="-765">
                <a:latin typeface="Gill Sans MT"/>
                <a:cs typeface="Gill Sans MT"/>
              </a:rPr>
              <a:t> </a:t>
            </a:r>
            <a:r>
              <a:rPr sz="2800" b="1" spc="-10">
                <a:solidFill>
                  <a:srgbClr val="FF0000"/>
                </a:solidFill>
                <a:latin typeface="Gill Sans MT"/>
                <a:cs typeface="Gill Sans MT"/>
              </a:rPr>
              <a:t>produzido</a:t>
            </a:r>
            <a:r>
              <a:rPr sz="2800" b="1" spc="-5">
                <a:solidFill>
                  <a:srgbClr val="FF0000"/>
                </a:solidFill>
                <a:latin typeface="Gill Sans MT"/>
                <a:cs typeface="Gill Sans MT"/>
              </a:rPr>
              <a:t> industrialmente</a:t>
            </a:r>
            <a:r>
              <a:rPr sz="2800" b="1">
                <a:solidFill>
                  <a:srgbClr val="FF0000"/>
                </a:solidFill>
                <a:latin typeface="Gill Sans MT"/>
                <a:cs typeface="Gill Sans MT"/>
              </a:rPr>
              <a:t> </a:t>
            </a:r>
            <a:r>
              <a:rPr sz="2800" b="1" spc="-5">
                <a:solidFill>
                  <a:srgbClr val="FF0000"/>
                </a:solidFill>
                <a:latin typeface="Gill Sans MT"/>
                <a:cs typeface="Gill Sans MT"/>
              </a:rPr>
              <a:t>para</a:t>
            </a:r>
            <a:r>
              <a:rPr sz="2800" b="1">
                <a:solidFill>
                  <a:srgbClr val="FF0000"/>
                </a:solidFill>
                <a:latin typeface="Gill Sans MT"/>
                <a:cs typeface="Gill Sans MT"/>
              </a:rPr>
              <a:t> </a:t>
            </a:r>
            <a:r>
              <a:rPr sz="2800" b="1" spc="-15">
                <a:solidFill>
                  <a:srgbClr val="FF0000"/>
                </a:solidFill>
                <a:latin typeface="Gill Sans MT"/>
                <a:cs typeface="Gill Sans MT"/>
              </a:rPr>
              <a:t>venda</a:t>
            </a:r>
            <a:r>
              <a:rPr sz="2800" b="1" spc="-10">
                <a:solidFill>
                  <a:srgbClr val="FF0000"/>
                </a:solidFill>
                <a:latin typeface="Gill Sans MT"/>
                <a:cs typeface="Gill Sans MT"/>
              </a:rPr>
              <a:t> </a:t>
            </a:r>
            <a:r>
              <a:rPr sz="2800" b="1" spc="10">
                <a:solidFill>
                  <a:srgbClr val="FF0000"/>
                </a:solidFill>
                <a:latin typeface="Gill Sans MT"/>
                <a:cs typeface="Gill Sans MT"/>
              </a:rPr>
              <a:t>em </a:t>
            </a:r>
            <a:r>
              <a:rPr sz="2800" b="1" spc="-765">
                <a:solidFill>
                  <a:srgbClr val="FF0000"/>
                </a:solidFill>
                <a:latin typeface="Gill Sans MT"/>
                <a:cs typeface="Gill Sans MT"/>
              </a:rPr>
              <a:t> </a:t>
            </a:r>
            <a:r>
              <a:rPr sz="2800" b="1" spc="-5">
                <a:solidFill>
                  <a:srgbClr val="FF0000"/>
                </a:solidFill>
                <a:latin typeface="Gill Sans MT"/>
                <a:cs typeface="Gill Sans MT"/>
              </a:rPr>
              <a:t>massa</a:t>
            </a:r>
            <a:r>
              <a:rPr sz="2800" spc="-5">
                <a:latin typeface="Gill Sans MT"/>
                <a:cs typeface="Gill Sans MT"/>
              </a:rPr>
              <a:t>.</a:t>
            </a:r>
            <a:endParaRPr sz="2800">
              <a:latin typeface="Gill Sans MT"/>
              <a:cs typeface="Gill Sans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12492" y="1124711"/>
            <a:ext cx="4343400" cy="302361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7051" y="48767"/>
            <a:ext cx="2683002" cy="12016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22680" y="194259"/>
            <a:ext cx="199771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1" spc="-5">
                <a:latin typeface="Arial"/>
                <a:cs typeface="Arial"/>
              </a:rPr>
              <a:t>Apple</a:t>
            </a:r>
            <a:r>
              <a:rPr i="1" spc="-70">
                <a:latin typeface="Arial"/>
                <a:cs typeface="Arial"/>
              </a:rPr>
              <a:t> </a:t>
            </a:r>
            <a:r>
              <a:rPr i="1" spc="-5">
                <a:latin typeface="Arial"/>
                <a:cs typeface="Arial"/>
              </a:rPr>
              <a:t>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84172" y="4534280"/>
            <a:ext cx="361505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95"/>
              </a:spcBef>
              <a:buSzPct val="80357"/>
              <a:buFont typeface="Wingdings 2"/>
              <a:buChar char=""/>
              <a:tabLst>
                <a:tab pos="296545" algn="l"/>
              </a:tabLst>
            </a:pPr>
            <a:r>
              <a:rPr sz="2800" spc="-5">
                <a:latin typeface="Arial"/>
                <a:cs typeface="Arial"/>
              </a:rPr>
              <a:t>Sucesso</a:t>
            </a:r>
            <a:r>
              <a:rPr sz="2800" spc="-20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em</a:t>
            </a:r>
            <a:r>
              <a:rPr sz="2800" spc="-10">
                <a:latin typeface="Arial"/>
                <a:cs typeface="Arial"/>
              </a:rPr>
              <a:t> </a:t>
            </a:r>
            <a:r>
              <a:rPr sz="2800">
                <a:latin typeface="Arial"/>
                <a:cs typeface="Arial"/>
              </a:rPr>
              <a:t>vendas.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2247" y="1100327"/>
            <a:ext cx="7741920" cy="534314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8680" y="0"/>
            <a:ext cx="2681477" cy="104470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94612" y="0"/>
            <a:ext cx="1996439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1" spc="-5">
                <a:latin typeface="Arial"/>
                <a:cs typeface="Arial"/>
              </a:rPr>
              <a:t>Apple</a:t>
            </a:r>
            <a:r>
              <a:rPr i="1" spc="-75">
                <a:latin typeface="Arial"/>
                <a:cs typeface="Arial"/>
              </a:rPr>
              <a:t> </a:t>
            </a:r>
            <a:r>
              <a:rPr i="1" spc="-5">
                <a:latin typeface="Arial"/>
                <a:cs typeface="Arial"/>
              </a:rPr>
              <a:t>II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76858" y="5038471"/>
            <a:ext cx="7613650" cy="1687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910" marR="5715" indent="-283845">
              <a:lnSpc>
                <a:spcPct val="100000"/>
              </a:lnSpc>
              <a:spcBef>
                <a:spcPts val="100"/>
              </a:spcBef>
              <a:buSzPct val="78846"/>
              <a:buFont typeface="Wingdings 2"/>
              <a:buChar char=""/>
              <a:tabLst>
                <a:tab pos="295910" algn="l"/>
                <a:tab pos="296545" algn="l"/>
                <a:tab pos="1951355" algn="l"/>
                <a:tab pos="2603500" algn="l"/>
                <a:tab pos="3624579" algn="l"/>
                <a:tab pos="4297045" algn="l"/>
                <a:tab pos="5373370" algn="l"/>
                <a:tab pos="6336665" algn="l"/>
                <a:tab pos="6716395" algn="l"/>
              </a:tabLst>
            </a:pPr>
            <a:r>
              <a:rPr sz="2600">
                <a:latin typeface="Arial"/>
                <a:cs typeface="Arial"/>
              </a:rPr>
              <a:t>L</a:t>
            </a:r>
            <a:r>
              <a:rPr sz="2600" spc="5">
                <a:latin typeface="Arial"/>
                <a:cs typeface="Arial"/>
              </a:rPr>
              <a:t>a</a:t>
            </a:r>
            <a:r>
              <a:rPr sz="2600">
                <a:latin typeface="Arial"/>
                <a:cs typeface="Arial"/>
              </a:rPr>
              <a:t>n</a:t>
            </a:r>
            <a:r>
              <a:rPr sz="2600" spc="5">
                <a:latin typeface="Arial"/>
                <a:cs typeface="Arial"/>
              </a:rPr>
              <a:t>ç</a:t>
            </a:r>
            <a:r>
              <a:rPr sz="2600" spc="-10">
                <a:latin typeface="Arial"/>
                <a:cs typeface="Arial"/>
              </a:rPr>
              <a:t>a</a:t>
            </a:r>
            <a:r>
              <a:rPr sz="2600">
                <a:latin typeface="Arial"/>
                <a:cs typeface="Arial"/>
              </a:rPr>
              <a:t>do	em	197</a:t>
            </a:r>
            <a:r>
              <a:rPr sz="2600" spc="5">
                <a:latin typeface="Arial"/>
                <a:cs typeface="Arial"/>
              </a:rPr>
              <a:t>6</a:t>
            </a:r>
            <a:r>
              <a:rPr sz="2600">
                <a:latin typeface="Arial"/>
                <a:cs typeface="Arial"/>
              </a:rPr>
              <a:t>,	por	</a:t>
            </a:r>
            <a:r>
              <a:rPr sz="2600" b="1" u="sng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Ste</a:t>
            </a:r>
            <a:r>
              <a:rPr sz="2600" b="1" u="sng" spc="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</a:t>
            </a:r>
            <a:r>
              <a:rPr sz="2600" b="1" u="sng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	Jobs	</a:t>
            </a:r>
            <a:r>
              <a:rPr sz="2600">
                <a:latin typeface="Arial"/>
                <a:cs typeface="Arial"/>
              </a:rPr>
              <a:t>e	</a:t>
            </a:r>
            <a:r>
              <a:rPr sz="2600" b="1" u="sng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Ste</a:t>
            </a:r>
            <a:r>
              <a:rPr sz="2600" b="1" u="sng" spc="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</a:t>
            </a:r>
            <a:r>
              <a:rPr sz="2600" b="1" u="sng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 </a:t>
            </a:r>
            <a:r>
              <a:rPr sz="2600" b="1">
                <a:latin typeface="Arial"/>
                <a:cs typeface="Arial"/>
              </a:rPr>
              <a:t> </a:t>
            </a:r>
            <a:r>
              <a:rPr sz="2600" b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Wozniak</a:t>
            </a:r>
            <a:r>
              <a:rPr sz="2600" b="1" spc="-20">
                <a:latin typeface="Arial"/>
                <a:cs typeface="Arial"/>
              </a:rPr>
              <a:t> </a:t>
            </a:r>
            <a:r>
              <a:rPr sz="2600">
                <a:latin typeface="Arial"/>
                <a:cs typeface="Arial"/>
              </a:rPr>
              <a:t>(fundadores</a:t>
            </a:r>
            <a:r>
              <a:rPr sz="2600" spc="-15">
                <a:latin typeface="Arial"/>
                <a:cs typeface="Arial"/>
              </a:rPr>
              <a:t> </a:t>
            </a:r>
            <a:r>
              <a:rPr sz="2600">
                <a:latin typeface="Arial"/>
                <a:cs typeface="Arial"/>
              </a:rPr>
              <a:t>da</a:t>
            </a:r>
            <a:r>
              <a:rPr sz="2600" spc="-140">
                <a:latin typeface="Arial"/>
                <a:cs typeface="Arial"/>
              </a:rPr>
              <a:t> </a:t>
            </a:r>
            <a:r>
              <a:rPr sz="2600">
                <a:latin typeface="Arial"/>
                <a:cs typeface="Arial"/>
              </a:rPr>
              <a:t>Apple</a:t>
            </a:r>
            <a:r>
              <a:rPr sz="2600" spc="-10">
                <a:latin typeface="Arial"/>
                <a:cs typeface="Arial"/>
              </a:rPr>
              <a:t> </a:t>
            </a:r>
            <a:r>
              <a:rPr sz="2600">
                <a:latin typeface="Arial"/>
                <a:cs typeface="Arial"/>
              </a:rPr>
              <a:t>Corp.);</a:t>
            </a:r>
          </a:p>
          <a:p>
            <a:pPr marL="295910" marR="5080" indent="-283845">
              <a:lnSpc>
                <a:spcPct val="100000"/>
              </a:lnSpc>
              <a:spcBef>
                <a:spcPts val="600"/>
              </a:spcBef>
              <a:buSzPct val="78846"/>
              <a:buFont typeface="Wingdings 2"/>
              <a:buChar char=""/>
              <a:tabLst>
                <a:tab pos="295910" algn="l"/>
                <a:tab pos="296545" algn="l"/>
                <a:tab pos="955675" algn="l"/>
                <a:tab pos="1339850" algn="l"/>
                <a:tab pos="2734310" algn="l"/>
                <a:tab pos="5487670" algn="l"/>
                <a:tab pos="6828790" algn="l"/>
                <a:tab pos="7212965" algn="l"/>
              </a:tabLst>
            </a:pPr>
            <a:r>
              <a:rPr sz="2600">
                <a:latin typeface="Arial"/>
                <a:cs typeface="Arial"/>
              </a:rPr>
              <a:t>Foi	o	primeiro	</a:t>
            </a:r>
            <a:r>
              <a:rPr sz="2600" spc="5">
                <a:latin typeface="Arial"/>
                <a:cs typeface="Arial"/>
              </a:rPr>
              <a:t>m</a:t>
            </a:r>
            <a:r>
              <a:rPr sz="2600" spc="-15">
                <a:latin typeface="Arial"/>
                <a:cs typeface="Arial"/>
              </a:rPr>
              <a:t>i</a:t>
            </a:r>
            <a:r>
              <a:rPr sz="2600">
                <a:latin typeface="Arial"/>
                <a:cs typeface="Arial"/>
              </a:rPr>
              <a:t>c</a:t>
            </a:r>
            <a:r>
              <a:rPr sz="2600" spc="-15">
                <a:latin typeface="Arial"/>
                <a:cs typeface="Arial"/>
              </a:rPr>
              <a:t>r</a:t>
            </a:r>
            <a:r>
              <a:rPr sz="2600">
                <a:latin typeface="Arial"/>
                <a:cs typeface="Arial"/>
              </a:rPr>
              <a:t>ocompu</a:t>
            </a:r>
            <a:r>
              <a:rPr sz="2600" spc="-15">
                <a:latin typeface="Arial"/>
                <a:cs typeface="Arial"/>
              </a:rPr>
              <a:t>t</a:t>
            </a:r>
            <a:r>
              <a:rPr sz="2600">
                <a:latin typeface="Arial"/>
                <a:cs typeface="Arial"/>
              </a:rPr>
              <a:t>ad</a:t>
            </a:r>
            <a:r>
              <a:rPr sz="2600" spc="5">
                <a:latin typeface="Arial"/>
                <a:cs typeface="Arial"/>
              </a:rPr>
              <a:t>o</a:t>
            </a:r>
            <a:r>
              <a:rPr sz="2600">
                <a:latin typeface="Arial"/>
                <a:cs typeface="Arial"/>
              </a:rPr>
              <a:t>r	pesso</a:t>
            </a:r>
            <a:r>
              <a:rPr sz="2600" spc="5">
                <a:latin typeface="Arial"/>
                <a:cs typeface="Arial"/>
              </a:rPr>
              <a:t>a</a:t>
            </a:r>
            <a:r>
              <a:rPr sz="2600">
                <a:latin typeface="Arial"/>
                <a:cs typeface="Arial"/>
              </a:rPr>
              <a:t>l	a	t</a:t>
            </a:r>
            <a:r>
              <a:rPr sz="2600" spc="5">
                <a:latin typeface="Arial"/>
                <a:cs typeface="Arial"/>
              </a:rPr>
              <a:t>e</a:t>
            </a:r>
            <a:r>
              <a:rPr sz="2600">
                <a:latin typeface="Arial"/>
                <a:cs typeface="Arial"/>
              </a:rPr>
              <a:t>r  sucesso</a:t>
            </a:r>
            <a:r>
              <a:rPr sz="2600" spc="-30">
                <a:latin typeface="Arial"/>
                <a:cs typeface="Arial"/>
              </a:rPr>
              <a:t> </a:t>
            </a:r>
            <a:r>
              <a:rPr sz="2600">
                <a:latin typeface="Arial"/>
                <a:cs typeface="Arial"/>
              </a:rPr>
              <a:t>comercial.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75432" y="2100072"/>
            <a:ext cx="3933444" cy="291236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58439" y="798576"/>
            <a:ext cx="4567427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68680" y="54864"/>
            <a:ext cx="7645400" cy="1218565"/>
            <a:chOff x="868680" y="54864"/>
            <a:chExt cx="7645400" cy="12185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8680" y="60960"/>
              <a:ext cx="2774442" cy="12016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06268" y="54864"/>
              <a:ext cx="907542" cy="121843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87624" y="54864"/>
              <a:ext cx="2818638" cy="121843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34000" y="54864"/>
              <a:ext cx="2998470" cy="121843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06284" y="54864"/>
              <a:ext cx="907542" cy="121843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94612" y="207391"/>
            <a:ext cx="697166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1" spc="-5">
                <a:latin typeface="Arial"/>
                <a:cs typeface="Arial"/>
              </a:rPr>
              <a:t>IBM</a:t>
            </a:r>
            <a:r>
              <a:rPr i="1" spc="-10">
                <a:latin typeface="Arial"/>
                <a:cs typeface="Arial"/>
              </a:rPr>
              <a:t> </a:t>
            </a:r>
            <a:r>
              <a:rPr i="1" spc="-5">
                <a:latin typeface="Arial"/>
                <a:cs typeface="Arial"/>
              </a:rPr>
              <a:t>PC</a:t>
            </a:r>
            <a:r>
              <a:rPr i="1" spc="-15">
                <a:latin typeface="Arial"/>
                <a:cs typeface="Arial"/>
              </a:rPr>
              <a:t> </a:t>
            </a:r>
            <a:r>
              <a:rPr b="0" i="1" spc="-5">
                <a:latin typeface="Arial"/>
                <a:cs typeface="Arial"/>
              </a:rPr>
              <a:t>(personal</a:t>
            </a:r>
            <a:r>
              <a:rPr b="0" i="1">
                <a:latin typeface="Arial"/>
                <a:cs typeface="Arial"/>
              </a:rPr>
              <a:t> </a:t>
            </a:r>
            <a:r>
              <a:rPr b="0" i="1" spc="-5">
                <a:latin typeface="Arial"/>
                <a:cs typeface="Arial"/>
              </a:rPr>
              <a:t>computer)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276350" y="4462860"/>
            <a:ext cx="7644765" cy="161036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1295"/>
              </a:spcBef>
              <a:buSzPct val="80357"/>
              <a:buFont typeface="Wingdings 2"/>
              <a:buChar char=""/>
              <a:tabLst>
                <a:tab pos="296545" algn="l"/>
              </a:tabLst>
            </a:pPr>
            <a:r>
              <a:rPr sz="2800">
                <a:latin typeface="Arial"/>
                <a:cs typeface="Arial"/>
              </a:rPr>
              <a:t>Lançado</a:t>
            </a:r>
            <a:r>
              <a:rPr sz="2800" spc="-5">
                <a:latin typeface="Arial"/>
                <a:cs typeface="Arial"/>
              </a:rPr>
              <a:t> em</a:t>
            </a:r>
            <a:r>
              <a:rPr sz="2800" spc="10">
                <a:latin typeface="Arial"/>
                <a:cs typeface="Arial"/>
              </a:rPr>
              <a:t> </a:t>
            </a:r>
            <a:r>
              <a:rPr sz="2800">
                <a:latin typeface="Arial"/>
                <a:cs typeface="Arial"/>
              </a:rPr>
              <a:t>1981</a:t>
            </a:r>
            <a:r>
              <a:rPr sz="2800" spc="5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pela</a:t>
            </a:r>
            <a:r>
              <a:rPr sz="2800" spc="10">
                <a:latin typeface="Arial"/>
                <a:cs typeface="Arial"/>
              </a:rPr>
              <a:t> </a:t>
            </a:r>
            <a:r>
              <a:rPr sz="2800" b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IBM</a:t>
            </a:r>
            <a:r>
              <a:rPr sz="2800" b="1" u="sng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800" b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Corp</a:t>
            </a:r>
            <a:r>
              <a:rPr sz="2800" spc="-5">
                <a:latin typeface="Arial"/>
                <a:cs typeface="Arial"/>
              </a:rPr>
              <a:t>.</a:t>
            </a:r>
            <a:endParaRPr sz="2800">
              <a:latin typeface="Arial"/>
              <a:cs typeface="Arial"/>
            </a:endParaRPr>
          </a:p>
          <a:p>
            <a:pPr marL="295910" marR="5080" indent="-283845">
              <a:lnSpc>
                <a:spcPct val="100000"/>
              </a:lnSpc>
              <a:spcBef>
                <a:spcPts val="1200"/>
              </a:spcBef>
              <a:buSzPct val="80357"/>
              <a:buFont typeface="Wingdings 2"/>
              <a:buChar char=""/>
              <a:tabLst>
                <a:tab pos="296545" algn="l"/>
                <a:tab pos="1778635" algn="l"/>
                <a:tab pos="4690110" algn="l"/>
                <a:tab pos="6074410" algn="l"/>
                <a:tab pos="6626225" algn="l"/>
                <a:tab pos="7433945" algn="l"/>
              </a:tabLst>
            </a:pPr>
            <a:r>
              <a:rPr sz="2800" spc="-5">
                <a:latin typeface="Arial"/>
                <a:cs typeface="Arial"/>
              </a:rPr>
              <a:t>Prime</a:t>
            </a:r>
            <a:r>
              <a:rPr sz="2800" spc="5">
                <a:latin typeface="Arial"/>
                <a:cs typeface="Arial"/>
              </a:rPr>
              <a:t>i</a:t>
            </a:r>
            <a:r>
              <a:rPr sz="2800" spc="-5">
                <a:latin typeface="Arial"/>
                <a:cs typeface="Arial"/>
              </a:rPr>
              <a:t>ro</a:t>
            </a:r>
            <a:r>
              <a:rPr sz="2800">
                <a:latin typeface="Arial"/>
                <a:cs typeface="Arial"/>
              </a:rPr>
              <a:t>	</a:t>
            </a:r>
            <a:r>
              <a:rPr sz="2800" spc="-5">
                <a:latin typeface="Arial"/>
                <a:cs typeface="Arial"/>
              </a:rPr>
              <a:t>mic</a:t>
            </a:r>
            <a:r>
              <a:rPr sz="2800">
                <a:latin typeface="Arial"/>
                <a:cs typeface="Arial"/>
              </a:rPr>
              <a:t>r</a:t>
            </a:r>
            <a:r>
              <a:rPr sz="2800" spc="-5">
                <a:latin typeface="Arial"/>
                <a:cs typeface="Arial"/>
              </a:rPr>
              <a:t>o</a:t>
            </a:r>
            <a:r>
              <a:rPr sz="2800">
                <a:latin typeface="Arial"/>
                <a:cs typeface="Arial"/>
              </a:rPr>
              <a:t>c</a:t>
            </a:r>
            <a:r>
              <a:rPr sz="2800" spc="5">
                <a:latin typeface="Arial"/>
                <a:cs typeface="Arial"/>
              </a:rPr>
              <a:t>o</a:t>
            </a:r>
            <a:r>
              <a:rPr sz="2800">
                <a:latin typeface="Arial"/>
                <a:cs typeface="Arial"/>
              </a:rPr>
              <a:t>m</a:t>
            </a:r>
            <a:r>
              <a:rPr sz="2800" spc="-5">
                <a:latin typeface="Arial"/>
                <a:cs typeface="Arial"/>
              </a:rPr>
              <a:t>pu</a:t>
            </a:r>
            <a:r>
              <a:rPr sz="2800">
                <a:latin typeface="Arial"/>
                <a:cs typeface="Arial"/>
              </a:rPr>
              <a:t>t</a:t>
            </a:r>
            <a:r>
              <a:rPr sz="2800" spc="-5">
                <a:latin typeface="Arial"/>
                <a:cs typeface="Arial"/>
              </a:rPr>
              <a:t>ad</a:t>
            </a:r>
            <a:r>
              <a:rPr sz="2800">
                <a:latin typeface="Arial"/>
                <a:cs typeface="Arial"/>
              </a:rPr>
              <a:t>o</a:t>
            </a:r>
            <a:r>
              <a:rPr sz="2800" spc="-5">
                <a:latin typeface="Arial"/>
                <a:cs typeface="Arial"/>
              </a:rPr>
              <a:t>r</a:t>
            </a:r>
            <a:r>
              <a:rPr sz="2800">
                <a:latin typeface="Arial"/>
                <a:cs typeface="Arial"/>
              </a:rPr>
              <a:t>	</a:t>
            </a:r>
            <a:r>
              <a:rPr sz="2800" spc="-5">
                <a:latin typeface="Arial"/>
                <a:cs typeface="Arial"/>
              </a:rPr>
              <a:t>pessoal</a:t>
            </a:r>
            <a:r>
              <a:rPr sz="2800">
                <a:latin typeface="Arial"/>
                <a:cs typeface="Arial"/>
              </a:rPr>
              <a:t>	</a:t>
            </a:r>
            <a:r>
              <a:rPr sz="2800" spc="-5">
                <a:latin typeface="Arial"/>
                <a:cs typeface="Arial"/>
              </a:rPr>
              <a:t>da</a:t>
            </a:r>
            <a:r>
              <a:rPr sz="2800">
                <a:latin typeface="Arial"/>
                <a:cs typeface="Arial"/>
              </a:rPr>
              <a:t>	</a:t>
            </a:r>
            <a:r>
              <a:rPr sz="2800" b="1" spc="-5">
                <a:latin typeface="Arial"/>
                <a:cs typeface="Arial"/>
              </a:rPr>
              <a:t>I</a:t>
            </a:r>
            <a:r>
              <a:rPr sz="2800" b="1">
                <a:latin typeface="Arial"/>
                <a:cs typeface="Arial"/>
              </a:rPr>
              <a:t>B</a:t>
            </a:r>
            <a:r>
              <a:rPr sz="2800" b="1" spc="-5">
                <a:latin typeface="Arial"/>
                <a:cs typeface="Arial"/>
              </a:rPr>
              <a:t>M</a:t>
            </a:r>
            <a:r>
              <a:rPr sz="2800" b="1">
                <a:latin typeface="Arial"/>
                <a:cs typeface="Arial"/>
              </a:rPr>
              <a:t>	</a:t>
            </a:r>
            <a:r>
              <a:rPr sz="2800" spc="-5">
                <a:latin typeface="Arial"/>
                <a:cs typeface="Arial"/>
              </a:rPr>
              <a:t>a  ter </a:t>
            </a:r>
            <a:r>
              <a:rPr sz="2800">
                <a:latin typeface="Arial"/>
                <a:cs typeface="Arial"/>
              </a:rPr>
              <a:t>grande</a:t>
            </a:r>
            <a:r>
              <a:rPr sz="2800" spc="15">
                <a:latin typeface="Arial"/>
                <a:cs typeface="Arial"/>
              </a:rPr>
              <a:t> </a:t>
            </a:r>
            <a:r>
              <a:rPr sz="2800">
                <a:latin typeface="Arial"/>
                <a:cs typeface="Arial"/>
              </a:rPr>
              <a:t>sucesso</a:t>
            </a:r>
            <a:r>
              <a:rPr sz="2800" spc="-25">
                <a:latin typeface="Arial"/>
                <a:cs typeface="Arial"/>
              </a:rPr>
              <a:t> </a:t>
            </a:r>
            <a:r>
              <a:rPr sz="2800">
                <a:latin typeface="Arial"/>
                <a:cs typeface="Arial"/>
              </a:rPr>
              <a:t>comercial;</a:t>
            </a: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92323" y="1040891"/>
            <a:ext cx="4191000" cy="320497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7051" y="48767"/>
            <a:ext cx="3408426" cy="12016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22680" y="194259"/>
            <a:ext cx="272288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1" spc="-5">
                <a:latin typeface="Arial"/>
                <a:cs typeface="Arial"/>
              </a:rPr>
              <a:t>Mac</a:t>
            </a:r>
            <a:r>
              <a:rPr i="1" spc="-25">
                <a:latin typeface="Arial"/>
                <a:cs typeface="Arial"/>
              </a:rPr>
              <a:t>i</a:t>
            </a:r>
            <a:r>
              <a:rPr i="1" spc="-5">
                <a:latin typeface="Arial"/>
                <a:cs typeface="Arial"/>
              </a:rPr>
              <a:t>ntosh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84172" y="4534280"/>
            <a:ext cx="32613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95"/>
              </a:spcBef>
              <a:buSzPct val="80357"/>
              <a:buFont typeface="Wingdings 2"/>
              <a:buChar char=""/>
              <a:tabLst>
                <a:tab pos="296545" algn="l"/>
              </a:tabLst>
            </a:pPr>
            <a:r>
              <a:rPr sz="2800">
                <a:latin typeface="Arial"/>
                <a:cs typeface="Arial"/>
              </a:rPr>
              <a:t>Lançado</a:t>
            </a:r>
            <a:r>
              <a:rPr sz="2800" spc="-25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em</a:t>
            </a:r>
            <a:r>
              <a:rPr sz="2800" spc="-25">
                <a:latin typeface="Arial"/>
                <a:cs typeface="Arial"/>
              </a:rPr>
              <a:t> </a:t>
            </a:r>
            <a:r>
              <a:rPr sz="2800">
                <a:latin typeface="Arial"/>
                <a:cs typeface="Arial"/>
              </a:rPr>
              <a:t>1984;</a:t>
            </a:r>
          </a:p>
        </p:txBody>
      </p:sp>
      <p:sp>
        <p:nvSpPr>
          <p:cNvPr id="5" name="object 5"/>
          <p:cNvSpPr/>
          <p:nvPr/>
        </p:nvSpPr>
        <p:spPr>
          <a:xfrm>
            <a:off x="1680082" y="5441822"/>
            <a:ext cx="6940550" cy="36830"/>
          </a:xfrm>
          <a:custGeom>
            <a:avLst/>
            <a:gdLst/>
            <a:ahLst/>
            <a:cxnLst/>
            <a:rect l="l" t="t" r="r" b="b"/>
            <a:pathLst>
              <a:path w="6940550" h="36829">
                <a:moveTo>
                  <a:pt x="6940296" y="0"/>
                </a:moveTo>
                <a:lnTo>
                  <a:pt x="0" y="0"/>
                </a:lnTo>
                <a:lnTo>
                  <a:pt x="0" y="36575"/>
                </a:lnTo>
                <a:lnTo>
                  <a:pt x="6940296" y="36575"/>
                </a:lnTo>
                <a:lnTo>
                  <a:pt x="69402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115303" y="5037201"/>
            <a:ext cx="2519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84530" algn="l"/>
              </a:tabLst>
            </a:pPr>
            <a:r>
              <a:rPr sz="2800" b="1" spc="-5">
                <a:latin typeface="Arial"/>
                <a:cs typeface="Arial"/>
              </a:rPr>
              <a:t>a	apr</a:t>
            </a:r>
            <a:r>
              <a:rPr sz="2800" b="1">
                <a:latin typeface="Arial"/>
                <a:cs typeface="Arial"/>
              </a:rPr>
              <a:t>e</a:t>
            </a:r>
            <a:r>
              <a:rPr sz="2800" b="1" spc="-5">
                <a:latin typeface="Arial"/>
                <a:cs typeface="Arial"/>
              </a:rPr>
              <a:t>s</a:t>
            </a:r>
            <a:r>
              <a:rPr sz="2800" b="1" spc="10">
                <a:latin typeface="Arial"/>
                <a:cs typeface="Arial"/>
              </a:rPr>
              <a:t>e</a:t>
            </a:r>
            <a:r>
              <a:rPr sz="2800" b="1" spc="-5">
                <a:latin typeface="Arial"/>
                <a:cs typeface="Arial"/>
              </a:rPr>
              <a:t>nt</a:t>
            </a:r>
            <a:r>
              <a:rPr sz="2800" b="1" spc="5">
                <a:latin typeface="Arial"/>
                <a:cs typeface="Arial"/>
              </a:rPr>
              <a:t>a</a:t>
            </a:r>
            <a:r>
              <a:rPr sz="2800" b="1" spc="-5">
                <a:latin typeface="Arial"/>
                <a:cs typeface="Arial"/>
              </a:rPr>
              <a:t>r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84172" y="5037201"/>
            <a:ext cx="4279900" cy="1381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910" marR="5080" indent="-283845">
              <a:lnSpc>
                <a:spcPct val="100000"/>
              </a:lnSpc>
              <a:spcBef>
                <a:spcPts val="95"/>
              </a:spcBef>
              <a:buSzPct val="80357"/>
              <a:buFont typeface="Wingdings 2"/>
              <a:buChar char=""/>
              <a:tabLst>
                <a:tab pos="296545" algn="l"/>
                <a:tab pos="2211705" algn="l"/>
              </a:tabLst>
            </a:pPr>
            <a:r>
              <a:rPr sz="2800" b="1" spc="-5">
                <a:latin typeface="Arial"/>
                <a:cs typeface="Arial"/>
              </a:rPr>
              <a:t>Prime</a:t>
            </a:r>
            <a:r>
              <a:rPr sz="2800" b="1">
                <a:latin typeface="Arial"/>
                <a:cs typeface="Arial"/>
              </a:rPr>
              <a:t>i</a:t>
            </a:r>
            <a:r>
              <a:rPr sz="2800" b="1" spc="-5">
                <a:latin typeface="Arial"/>
                <a:cs typeface="Arial"/>
              </a:rPr>
              <a:t>ro</a:t>
            </a:r>
            <a:r>
              <a:rPr sz="2800" b="1">
                <a:latin typeface="Arial"/>
                <a:cs typeface="Arial"/>
              </a:rPr>
              <a:t>	</a:t>
            </a:r>
            <a:r>
              <a:rPr sz="2800" b="1" spc="-5">
                <a:latin typeface="Arial"/>
                <a:cs typeface="Arial"/>
              </a:rPr>
              <a:t>co</a:t>
            </a:r>
            <a:r>
              <a:rPr sz="2800" b="1">
                <a:latin typeface="Arial"/>
                <a:cs typeface="Arial"/>
              </a:rPr>
              <a:t>m</a:t>
            </a:r>
            <a:r>
              <a:rPr sz="2800" b="1" spc="-5">
                <a:latin typeface="Arial"/>
                <a:cs typeface="Arial"/>
              </a:rPr>
              <a:t>put</a:t>
            </a:r>
            <a:r>
              <a:rPr sz="2800" b="1" spc="15">
                <a:latin typeface="Arial"/>
                <a:cs typeface="Arial"/>
              </a:rPr>
              <a:t>a</a:t>
            </a:r>
            <a:r>
              <a:rPr sz="2800" b="1" spc="-5">
                <a:latin typeface="Arial"/>
                <a:cs typeface="Arial"/>
              </a:rPr>
              <a:t>d</a:t>
            </a:r>
            <a:r>
              <a:rPr sz="2800" b="1" spc="-15">
                <a:latin typeface="Arial"/>
                <a:cs typeface="Arial"/>
              </a:rPr>
              <a:t>o</a:t>
            </a:r>
            <a:r>
              <a:rPr sz="2800" b="1" spc="-5">
                <a:latin typeface="Arial"/>
                <a:cs typeface="Arial"/>
              </a:rPr>
              <a:t>r  </a:t>
            </a:r>
            <a:r>
              <a:rPr sz="2800" b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interface</a:t>
            </a:r>
            <a:r>
              <a:rPr sz="2800" b="1" u="sng" spc="1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com</a:t>
            </a:r>
            <a:r>
              <a:rPr sz="2800" spc="-10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o </a:t>
            </a:r>
            <a:r>
              <a:rPr sz="2800">
                <a:latin typeface="Arial"/>
                <a:cs typeface="Arial"/>
              </a:rPr>
              <a:t>usuário;</a:t>
            </a:r>
          </a:p>
          <a:p>
            <a:pPr marL="295910" indent="-283845">
              <a:lnSpc>
                <a:spcPct val="100000"/>
              </a:lnSpc>
              <a:spcBef>
                <a:spcPts val="600"/>
              </a:spcBef>
              <a:buSzPct val="80357"/>
              <a:buFont typeface="Wingdings 2"/>
              <a:buChar char=""/>
              <a:tabLst>
                <a:tab pos="296545" algn="l"/>
              </a:tabLst>
            </a:pPr>
            <a:r>
              <a:rPr sz="2800" spc="-5">
                <a:latin typeface="Arial"/>
                <a:cs typeface="Arial"/>
              </a:rPr>
              <a:t>Sucesso</a:t>
            </a:r>
            <a:r>
              <a:rPr sz="2800" spc="-10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em </a:t>
            </a:r>
            <a:r>
              <a:rPr sz="2800">
                <a:latin typeface="Arial"/>
                <a:cs typeface="Arial"/>
              </a:rPr>
              <a:t>vendas.</a:t>
            </a: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46420" y="1005839"/>
            <a:ext cx="3445764" cy="34671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55775" y="1028700"/>
            <a:ext cx="4178808" cy="347014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7051" y="48767"/>
            <a:ext cx="3408426" cy="12016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22680" y="194259"/>
            <a:ext cx="272288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1" spc="-5">
                <a:latin typeface="Arial"/>
                <a:cs typeface="Arial"/>
              </a:rPr>
              <a:t>Mac</a:t>
            </a:r>
            <a:r>
              <a:rPr i="1" spc="-25">
                <a:latin typeface="Arial"/>
                <a:cs typeface="Arial"/>
              </a:rPr>
              <a:t>i</a:t>
            </a:r>
            <a:r>
              <a:rPr i="1" spc="-5">
                <a:latin typeface="Arial"/>
                <a:cs typeface="Arial"/>
              </a:rPr>
              <a:t>ntosh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03603" y="981455"/>
            <a:ext cx="6912864" cy="517702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2811" y="339852"/>
            <a:ext cx="7466838" cy="121843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14602" y="486283"/>
            <a:ext cx="676592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15">
                <a:latin typeface="Gill Sans MT"/>
                <a:cs typeface="Gill Sans MT"/>
              </a:rPr>
              <a:t>Evolução</a:t>
            </a:r>
            <a:r>
              <a:rPr b="0">
                <a:latin typeface="Gill Sans MT"/>
                <a:cs typeface="Gill Sans MT"/>
              </a:rPr>
              <a:t> </a:t>
            </a:r>
            <a:r>
              <a:rPr b="0" spc="-10">
                <a:latin typeface="Gill Sans MT"/>
                <a:cs typeface="Gill Sans MT"/>
              </a:rPr>
              <a:t>Computador</a:t>
            </a:r>
            <a:r>
              <a:rPr b="0" spc="10">
                <a:latin typeface="Gill Sans MT"/>
                <a:cs typeface="Gill Sans MT"/>
              </a:rPr>
              <a:t> </a:t>
            </a:r>
            <a:r>
              <a:rPr b="0" spc="-20">
                <a:latin typeface="Gill Sans MT"/>
                <a:cs typeface="Gill Sans MT"/>
              </a:rPr>
              <a:t>Pessoal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753982" y="6535928"/>
            <a:ext cx="177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>
                <a:solidFill>
                  <a:srgbClr val="6BC708"/>
                </a:solidFill>
                <a:latin typeface="Gill Sans MT"/>
                <a:cs typeface="Gill Sans MT"/>
              </a:rPr>
              <a:t>35</a:t>
            </a:r>
            <a:endParaRPr sz="1200">
              <a:latin typeface="Gill Sans MT"/>
              <a:cs typeface="Gill Sans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7716" y="1447800"/>
            <a:ext cx="6847332" cy="513588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0308" y="48767"/>
            <a:ext cx="4696206" cy="12016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66571" y="194259"/>
            <a:ext cx="401002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1" spc="-5">
                <a:latin typeface="Arial"/>
                <a:cs typeface="Arial"/>
              </a:rPr>
              <a:t>Pentium</a:t>
            </a:r>
            <a:r>
              <a:rPr i="1" spc="-20">
                <a:latin typeface="Arial"/>
                <a:cs typeface="Arial"/>
              </a:rPr>
              <a:t> </a:t>
            </a:r>
            <a:r>
              <a:rPr i="1" spc="-5">
                <a:latin typeface="Arial"/>
                <a:cs typeface="Arial"/>
              </a:rPr>
              <a:t>e</a:t>
            </a:r>
            <a:r>
              <a:rPr i="1" spc="-190">
                <a:latin typeface="Arial"/>
                <a:cs typeface="Arial"/>
              </a:rPr>
              <a:t> </a:t>
            </a:r>
            <a:r>
              <a:rPr i="1" spc="-5">
                <a:latin typeface="Arial"/>
                <a:cs typeface="Arial"/>
              </a:rPr>
              <a:t>AMD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2144" y="2234183"/>
            <a:ext cx="7772400" cy="2389632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0308" y="48767"/>
            <a:ext cx="4696206" cy="12016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66571" y="194259"/>
            <a:ext cx="401002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1" spc="-5">
                <a:latin typeface="Arial"/>
                <a:cs typeface="Arial"/>
              </a:rPr>
              <a:t>Pentium</a:t>
            </a:r>
            <a:r>
              <a:rPr i="1" spc="-20">
                <a:latin typeface="Arial"/>
                <a:cs typeface="Arial"/>
              </a:rPr>
              <a:t> </a:t>
            </a:r>
            <a:r>
              <a:rPr i="1" spc="-5">
                <a:latin typeface="Arial"/>
                <a:cs typeface="Arial"/>
              </a:rPr>
              <a:t>e</a:t>
            </a:r>
            <a:r>
              <a:rPr i="1" spc="-190">
                <a:latin typeface="Arial"/>
                <a:cs typeface="Arial"/>
              </a:rPr>
              <a:t> </a:t>
            </a:r>
            <a:r>
              <a:rPr i="1" spc="-5">
                <a:latin typeface="Arial"/>
                <a:cs typeface="Arial"/>
              </a:rPr>
              <a:t>AMD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36420" y="2348483"/>
            <a:ext cx="6192011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4157" y="1328110"/>
            <a:ext cx="10776288" cy="4968668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469900" marR="2515235" indent="-457200">
              <a:spcBef>
                <a:spcPts val="105"/>
              </a:spcBef>
              <a:buSzPct val="78846"/>
              <a:buAutoNum type="arabicPeriod"/>
              <a:tabLst>
                <a:tab pos="469265" algn="l"/>
                <a:tab pos="469900" algn="l"/>
              </a:tabLst>
            </a:pPr>
            <a:r>
              <a:rPr lang="pt-BR" sz="2400" b="1" dirty="0">
                <a:latin typeface="Arial"/>
                <a:cs typeface="Arial"/>
              </a:rPr>
              <a:t>Histórico dos Computadores</a:t>
            </a:r>
            <a:endParaRPr lang="pt-BR" sz="2400">
              <a:latin typeface="Arial"/>
              <a:cs typeface="Arial"/>
            </a:endParaRPr>
          </a:p>
          <a:p>
            <a:pPr marL="469900" marR="2515235" indent="-457200">
              <a:spcBef>
                <a:spcPts val="105"/>
              </a:spcBef>
              <a:buSzPct val="78846"/>
              <a:buAutoNum type="arabicPeriod"/>
              <a:tabLst>
                <a:tab pos="469265" algn="l"/>
                <a:tab pos="469900" algn="l"/>
              </a:tabLst>
            </a:pPr>
            <a:r>
              <a:rPr lang="pt-BR" sz="2400" b="1" dirty="0" err="1">
                <a:latin typeface="Arial"/>
                <a:cs typeface="Arial"/>
              </a:rPr>
              <a:t>CPU´s</a:t>
            </a:r>
            <a:r>
              <a:rPr lang="pt-BR" sz="2400" b="1" dirty="0">
                <a:latin typeface="Arial"/>
                <a:cs typeface="Arial"/>
              </a:rPr>
              <a:t>  RISC e CISC</a:t>
            </a:r>
            <a:endParaRPr lang="pt-BR" sz="2400">
              <a:latin typeface="Arial"/>
              <a:cs typeface="Arial"/>
            </a:endParaRPr>
          </a:p>
          <a:p>
            <a:pPr marL="469900" marR="2515235" indent="-457200">
              <a:spcBef>
                <a:spcPts val="105"/>
              </a:spcBef>
              <a:buSzPct val="78846"/>
              <a:buAutoNum type="arabicPeriod"/>
              <a:tabLst>
                <a:tab pos="469265" algn="l"/>
                <a:tab pos="469900" algn="l"/>
              </a:tabLst>
            </a:pPr>
            <a:r>
              <a:rPr lang="pt-BR" sz="2400" b="1" dirty="0">
                <a:latin typeface="Arial"/>
                <a:cs typeface="Arial"/>
              </a:rPr>
              <a:t>Ling.de Montagem- Modos de endereçamento</a:t>
            </a:r>
          </a:p>
          <a:p>
            <a:pPr marL="469900" marR="2515235" indent="-457200">
              <a:spcBef>
                <a:spcPts val="105"/>
              </a:spcBef>
              <a:buSzPct val="78846"/>
              <a:buAutoNum type="arabicPeriod"/>
              <a:tabLst>
                <a:tab pos="469265" algn="l"/>
                <a:tab pos="469900" algn="l"/>
              </a:tabLst>
            </a:pPr>
            <a:r>
              <a:rPr lang="pt-BR" sz="2400" b="1" dirty="0">
                <a:latin typeface="Arial"/>
                <a:cs typeface="Arial"/>
              </a:rPr>
              <a:t>Interrupções</a:t>
            </a:r>
          </a:p>
          <a:p>
            <a:pPr marL="469900" marR="2515235" indent="-457200">
              <a:spcBef>
                <a:spcPts val="105"/>
              </a:spcBef>
              <a:buSzPct val="78846"/>
              <a:buAutoNum type="arabicPeriod"/>
              <a:tabLst>
                <a:tab pos="469265" algn="l"/>
                <a:tab pos="469900" algn="l"/>
              </a:tabLst>
            </a:pPr>
            <a:r>
              <a:rPr lang="pt-BR" sz="2400" b="1" dirty="0">
                <a:latin typeface="Arial"/>
                <a:cs typeface="Arial"/>
              </a:rPr>
              <a:t>Pipeline</a:t>
            </a:r>
          </a:p>
          <a:p>
            <a:pPr marL="469900" marR="2515235" indent="-457200">
              <a:spcBef>
                <a:spcPts val="105"/>
              </a:spcBef>
              <a:buSzPct val="78846"/>
              <a:buAutoNum type="arabicPeriod"/>
              <a:tabLst>
                <a:tab pos="469265" algn="l"/>
                <a:tab pos="469900" algn="l"/>
              </a:tabLst>
            </a:pPr>
            <a:r>
              <a:rPr lang="pt-BR" sz="2400" b="1" dirty="0">
                <a:latin typeface="Arial"/>
                <a:cs typeface="Arial"/>
              </a:rPr>
              <a:t>Método de </a:t>
            </a:r>
            <a:r>
              <a:rPr lang="pt-BR" sz="2400" b="1" dirty="0" err="1">
                <a:latin typeface="Arial"/>
                <a:cs typeface="Arial"/>
              </a:rPr>
              <a:t>Hamming</a:t>
            </a:r>
            <a:r>
              <a:rPr lang="pt-BR" sz="2400" b="1" dirty="0">
                <a:latin typeface="Arial"/>
                <a:cs typeface="Arial"/>
              </a:rPr>
              <a:t> - Detecção/Correção de erros</a:t>
            </a:r>
          </a:p>
          <a:p>
            <a:pPr marL="469900" marR="2515235" indent="-457200">
              <a:spcBef>
                <a:spcPts val="105"/>
              </a:spcBef>
              <a:buSzPct val="78846"/>
              <a:buAutoNum type="arabicPeriod"/>
              <a:tabLst>
                <a:tab pos="469265" algn="l"/>
                <a:tab pos="469900" algn="l"/>
              </a:tabLst>
            </a:pPr>
            <a:r>
              <a:rPr lang="pt-BR" sz="2400" b="1" dirty="0">
                <a:latin typeface="Arial"/>
                <a:cs typeface="Arial"/>
              </a:rPr>
              <a:t>Memórias - Básico, Endereçamento e Cache</a:t>
            </a:r>
          </a:p>
          <a:p>
            <a:pPr marL="469900" marR="2515235" indent="-457200">
              <a:spcBef>
                <a:spcPts val="105"/>
              </a:spcBef>
              <a:buSzPct val="78846"/>
              <a:buAutoNum type="arabicPeriod"/>
              <a:tabLst>
                <a:tab pos="469265" algn="l"/>
                <a:tab pos="469900" algn="l"/>
              </a:tabLst>
            </a:pPr>
            <a:r>
              <a:rPr lang="pt-BR" sz="2400" b="1" dirty="0">
                <a:latin typeface="Arial"/>
                <a:cs typeface="Arial"/>
              </a:rPr>
              <a:t>Representação em  Comp. Dois e P. Flutuante</a:t>
            </a:r>
          </a:p>
          <a:p>
            <a:pPr marL="469900" marR="2515235" indent="-457200">
              <a:spcBef>
                <a:spcPts val="105"/>
              </a:spcBef>
              <a:buSzPct val="78846"/>
              <a:buAutoNum type="arabicPeriod"/>
              <a:tabLst>
                <a:tab pos="469265" algn="l"/>
                <a:tab pos="469900" algn="l"/>
              </a:tabLst>
            </a:pPr>
            <a:r>
              <a:rPr lang="pt-BR" sz="2400" b="1" dirty="0">
                <a:latin typeface="Arial"/>
                <a:cs typeface="Arial"/>
              </a:rPr>
              <a:t>Microarquitetura</a:t>
            </a:r>
          </a:p>
          <a:p>
            <a:pPr marL="469900" marR="2515235" indent="-457200">
              <a:spcBef>
                <a:spcPts val="105"/>
              </a:spcBef>
              <a:buSzPct val="78846"/>
              <a:buAutoNum type="arabicPeriod"/>
              <a:tabLst>
                <a:tab pos="469265" algn="l"/>
                <a:tab pos="469900" algn="l"/>
              </a:tabLst>
            </a:pPr>
            <a:r>
              <a:rPr lang="pt-BR" sz="2400" b="1" dirty="0">
                <a:latin typeface="Arial"/>
                <a:cs typeface="Arial"/>
              </a:rPr>
              <a:t>Barramentos</a:t>
            </a:r>
          </a:p>
          <a:p>
            <a:pPr marL="469900" marR="2515235" indent="-457200">
              <a:spcBef>
                <a:spcPts val="105"/>
              </a:spcBef>
              <a:buSzPct val="78846"/>
              <a:buAutoNum type="arabicPeriod"/>
              <a:tabLst>
                <a:tab pos="469265" algn="l"/>
                <a:tab pos="469900" algn="l"/>
              </a:tabLst>
            </a:pPr>
            <a:r>
              <a:rPr lang="pt-BR" sz="2400" b="1" dirty="0">
                <a:latin typeface="Arial"/>
                <a:cs typeface="Arial"/>
              </a:rPr>
              <a:t>Multiprocessadores</a:t>
            </a:r>
            <a:endParaRPr lang="pt-BR" sz="2400" dirty="0">
              <a:latin typeface="Arial"/>
              <a:cs typeface="Arial"/>
            </a:endParaRPr>
          </a:p>
          <a:p>
            <a:pPr marL="469900" marR="2515235" indent="-457200">
              <a:spcBef>
                <a:spcPts val="105"/>
              </a:spcBef>
              <a:buSzPct val="78846"/>
              <a:buAutoNum type="arabicPeriod"/>
              <a:tabLst>
                <a:tab pos="469265" algn="l"/>
                <a:tab pos="469900" algn="l"/>
              </a:tabLst>
            </a:pPr>
            <a:endParaRPr lang="pt-BR" sz="2400" b="1" dirty="0">
              <a:latin typeface="Arial"/>
              <a:cs typeface="Arial"/>
            </a:endParaRPr>
          </a:p>
          <a:p>
            <a:pPr marL="12700" marR="2515235">
              <a:spcBef>
                <a:spcPts val="105"/>
              </a:spcBef>
              <a:buSzPct val="78846"/>
              <a:tabLst>
                <a:tab pos="469265" algn="l"/>
                <a:tab pos="469900" algn="l"/>
              </a:tabLst>
            </a:pPr>
            <a:endParaRPr sz="2400" b="1" dirty="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0119" y="303275"/>
            <a:ext cx="4930902" cy="102184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54658" y="424637"/>
            <a:ext cx="434784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u="sng">
                <a:uFill>
                  <a:solidFill>
                    <a:srgbClr val="562213"/>
                  </a:solidFill>
                </a:uFill>
              </a:rPr>
              <a:t>Conteúdo</a:t>
            </a:r>
            <a:r>
              <a:rPr sz="3600" u="sng" spc="-55">
                <a:uFill>
                  <a:solidFill>
                    <a:srgbClr val="562213"/>
                  </a:solidFill>
                </a:uFill>
              </a:rPr>
              <a:t> </a:t>
            </a:r>
            <a:r>
              <a:rPr sz="3600" u="sng" spc="-5">
                <a:uFill>
                  <a:solidFill>
                    <a:srgbClr val="562213"/>
                  </a:solidFill>
                </a:uFill>
              </a:rPr>
              <a:t>Disciplina</a:t>
            </a:r>
            <a:endParaRPr sz="36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4439" y="915924"/>
            <a:ext cx="4382262" cy="8458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792082" y="6535928"/>
            <a:ext cx="101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>
                <a:solidFill>
                  <a:srgbClr val="6BC708"/>
                </a:solidFill>
                <a:latin typeface="Gill Sans MT"/>
                <a:cs typeface="Gill Sans MT"/>
              </a:rPr>
              <a:t>4</a:t>
            </a:r>
            <a:endParaRPr sz="1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0308" y="48767"/>
            <a:ext cx="4696206" cy="12016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66571" y="194259"/>
            <a:ext cx="401002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1" spc="-5">
                <a:latin typeface="Arial"/>
                <a:cs typeface="Arial"/>
              </a:rPr>
              <a:t>Pentium</a:t>
            </a:r>
            <a:r>
              <a:rPr i="1" spc="-20">
                <a:latin typeface="Arial"/>
                <a:cs typeface="Arial"/>
              </a:rPr>
              <a:t> </a:t>
            </a:r>
            <a:r>
              <a:rPr i="1" spc="-5">
                <a:latin typeface="Arial"/>
                <a:cs typeface="Arial"/>
              </a:rPr>
              <a:t>e</a:t>
            </a:r>
            <a:r>
              <a:rPr i="1" spc="-190">
                <a:latin typeface="Arial"/>
                <a:cs typeface="Arial"/>
              </a:rPr>
              <a:t> </a:t>
            </a:r>
            <a:r>
              <a:rPr i="1" spc="-5">
                <a:latin typeface="Arial"/>
                <a:cs typeface="Arial"/>
              </a:rPr>
              <a:t>AMD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1580" y="1100327"/>
            <a:ext cx="7609332" cy="5490972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0308" y="48767"/>
            <a:ext cx="7291578" cy="12016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66571" y="194259"/>
            <a:ext cx="6607809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1" spc="-5">
                <a:latin typeface="Arial"/>
                <a:cs typeface="Arial"/>
              </a:rPr>
              <a:t>Produção</a:t>
            </a:r>
            <a:r>
              <a:rPr i="1" spc="-30">
                <a:latin typeface="Arial"/>
                <a:cs typeface="Arial"/>
              </a:rPr>
              <a:t> </a:t>
            </a:r>
            <a:r>
              <a:rPr i="1" spc="-5">
                <a:latin typeface="Arial"/>
                <a:cs typeface="Arial"/>
              </a:rPr>
              <a:t>Processadores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7196" y="836675"/>
            <a:ext cx="7705344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2811" y="339852"/>
            <a:ext cx="5040630" cy="121843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14602" y="486283"/>
            <a:ext cx="434149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20">
                <a:latin typeface="Gill Sans MT"/>
                <a:cs typeface="Gill Sans MT"/>
              </a:rPr>
              <a:t>Processadores</a:t>
            </a:r>
            <a:r>
              <a:rPr b="0" spc="-45">
                <a:latin typeface="Gill Sans MT"/>
                <a:cs typeface="Gill Sans MT"/>
              </a:rPr>
              <a:t> </a:t>
            </a:r>
            <a:r>
              <a:rPr b="0" spc="-5">
                <a:latin typeface="Gill Sans MT"/>
                <a:cs typeface="Gill Sans MT"/>
              </a:rPr>
              <a:t>Intel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753982" y="6535928"/>
            <a:ext cx="177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>
                <a:solidFill>
                  <a:srgbClr val="6BC708"/>
                </a:solidFill>
                <a:latin typeface="Gill Sans MT"/>
                <a:cs typeface="Gill Sans MT"/>
              </a:rPr>
              <a:t>40</a:t>
            </a:r>
            <a:endParaRPr sz="1200">
              <a:latin typeface="Gill Sans MT"/>
              <a:cs typeface="Gill Sans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8803" y="1700783"/>
            <a:ext cx="7944611" cy="417576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8680" y="48767"/>
            <a:ext cx="5787390" cy="12016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94612" y="194259"/>
            <a:ext cx="510286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1" spc="-30">
                <a:latin typeface="Arial"/>
                <a:cs typeface="Arial"/>
              </a:rPr>
              <a:t>Tabela</a:t>
            </a:r>
            <a:r>
              <a:rPr i="1" spc="-20">
                <a:latin typeface="Arial"/>
                <a:cs typeface="Arial"/>
              </a:rPr>
              <a:t> </a:t>
            </a:r>
            <a:r>
              <a:rPr i="1" spc="-5">
                <a:latin typeface="Arial"/>
                <a:cs typeface="Arial"/>
              </a:rPr>
              <a:t>da</a:t>
            </a:r>
            <a:r>
              <a:rPr i="1" spc="-20">
                <a:latin typeface="Arial"/>
                <a:cs typeface="Arial"/>
              </a:rPr>
              <a:t> </a:t>
            </a:r>
            <a:r>
              <a:rPr i="1" spc="-5">
                <a:latin typeface="Arial"/>
                <a:cs typeface="Arial"/>
              </a:rPr>
              <a:t>Evolução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1852" y="1112519"/>
            <a:ext cx="8042147" cy="462076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612" y="0"/>
            <a:ext cx="6956298" cy="119100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9644" y="16586"/>
            <a:ext cx="619125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i="1" spc="-5">
                <a:latin typeface="Arial"/>
                <a:cs typeface="Arial"/>
              </a:rPr>
              <a:t>Alguns</a:t>
            </a:r>
            <a:r>
              <a:rPr sz="4800" i="1" spc="-10">
                <a:latin typeface="Arial"/>
                <a:cs typeface="Arial"/>
              </a:rPr>
              <a:t> </a:t>
            </a:r>
            <a:r>
              <a:rPr sz="4800" i="1" spc="-5">
                <a:latin typeface="Arial"/>
                <a:cs typeface="Arial"/>
              </a:rPr>
              <a:t>pensamentos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48866" y="1429638"/>
            <a:ext cx="7747634" cy="4434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910" marR="34290" indent="-283845" algn="just">
              <a:lnSpc>
                <a:spcPct val="100000"/>
              </a:lnSpc>
              <a:spcBef>
                <a:spcPts val="95"/>
              </a:spcBef>
              <a:buSzPct val="79411"/>
              <a:buFont typeface="Wingdings 2"/>
              <a:buChar char=""/>
              <a:tabLst>
                <a:tab pos="296545" algn="l"/>
              </a:tabLst>
            </a:pPr>
            <a:r>
              <a:rPr sz="3400" b="1" i="1" spc="-10">
                <a:latin typeface="Gill Sans MT"/>
                <a:cs typeface="Gill Sans MT"/>
              </a:rPr>
              <a:t>“No</a:t>
            </a:r>
            <a:r>
              <a:rPr sz="3400" b="1" i="1" spc="-5">
                <a:latin typeface="Gill Sans MT"/>
                <a:cs typeface="Gill Sans MT"/>
              </a:rPr>
              <a:t> </a:t>
            </a:r>
            <a:r>
              <a:rPr sz="3400" b="1" i="1" spc="-20">
                <a:latin typeface="Gill Sans MT"/>
                <a:cs typeface="Gill Sans MT"/>
              </a:rPr>
              <a:t>futuro,</a:t>
            </a:r>
            <a:r>
              <a:rPr sz="3400" b="1" i="1" spc="-15">
                <a:latin typeface="Gill Sans MT"/>
                <a:cs typeface="Gill Sans MT"/>
              </a:rPr>
              <a:t> </a:t>
            </a:r>
            <a:r>
              <a:rPr sz="3400" b="1" i="1" spc="-5">
                <a:latin typeface="Gill Sans MT"/>
                <a:cs typeface="Gill Sans MT"/>
              </a:rPr>
              <a:t>os</a:t>
            </a:r>
            <a:r>
              <a:rPr sz="3400" b="1" i="1">
                <a:latin typeface="Gill Sans MT"/>
                <a:cs typeface="Gill Sans MT"/>
              </a:rPr>
              <a:t> </a:t>
            </a:r>
            <a:r>
              <a:rPr sz="3400" b="1" i="1" spc="-10">
                <a:latin typeface="Gill Sans MT"/>
                <a:cs typeface="Gill Sans MT"/>
              </a:rPr>
              <a:t>computadores</a:t>
            </a:r>
            <a:r>
              <a:rPr sz="3400" b="1" i="1" spc="-5">
                <a:latin typeface="Gill Sans MT"/>
                <a:cs typeface="Gill Sans MT"/>
              </a:rPr>
              <a:t> não </a:t>
            </a:r>
            <a:r>
              <a:rPr sz="3400" b="1" i="1" spc="-930">
                <a:latin typeface="Gill Sans MT"/>
                <a:cs typeface="Gill Sans MT"/>
              </a:rPr>
              <a:t> </a:t>
            </a:r>
            <a:r>
              <a:rPr sz="3400" b="1" i="1" spc="-5">
                <a:latin typeface="Gill Sans MT"/>
                <a:cs typeface="Gill Sans MT"/>
              </a:rPr>
              <a:t>pesarão</a:t>
            </a:r>
            <a:r>
              <a:rPr sz="3400" b="1" i="1" spc="185">
                <a:latin typeface="Gill Sans MT"/>
                <a:cs typeface="Gill Sans MT"/>
              </a:rPr>
              <a:t> </a:t>
            </a:r>
            <a:r>
              <a:rPr sz="3400" b="1" i="1" spc="-5">
                <a:latin typeface="Gill Sans MT"/>
                <a:cs typeface="Gill Sans MT"/>
              </a:rPr>
              <a:t>mais</a:t>
            </a:r>
            <a:r>
              <a:rPr sz="3400" b="1" i="1" spc="200">
                <a:latin typeface="Gill Sans MT"/>
                <a:cs typeface="Gill Sans MT"/>
              </a:rPr>
              <a:t> </a:t>
            </a:r>
            <a:r>
              <a:rPr sz="3400" b="1" i="1" spc="-10">
                <a:latin typeface="Gill Sans MT"/>
                <a:cs typeface="Gill Sans MT"/>
              </a:rPr>
              <a:t>do</a:t>
            </a:r>
            <a:r>
              <a:rPr sz="3400" b="1" i="1" spc="170">
                <a:latin typeface="Gill Sans MT"/>
                <a:cs typeface="Gill Sans MT"/>
              </a:rPr>
              <a:t> </a:t>
            </a:r>
            <a:r>
              <a:rPr sz="3400" b="1" i="1" spc="-5">
                <a:latin typeface="Gill Sans MT"/>
                <a:cs typeface="Gill Sans MT"/>
              </a:rPr>
              <a:t>que</a:t>
            </a:r>
            <a:r>
              <a:rPr sz="3400" b="1" i="1" spc="185">
                <a:latin typeface="Gill Sans MT"/>
                <a:cs typeface="Gill Sans MT"/>
              </a:rPr>
              <a:t> </a:t>
            </a:r>
            <a:r>
              <a:rPr sz="3400" b="1" i="1" spc="-5">
                <a:latin typeface="Gill Sans MT"/>
                <a:cs typeface="Gill Sans MT"/>
              </a:rPr>
              <a:t>1,5</a:t>
            </a:r>
            <a:r>
              <a:rPr sz="3400" b="1" i="1" spc="170">
                <a:latin typeface="Gill Sans MT"/>
                <a:cs typeface="Gill Sans MT"/>
              </a:rPr>
              <a:t> </a:t>
            </a:r>
            <a:r>
              <a:rPr sz="3400" b="1" i="1" spc="-30">
                <a:latin typeface="Gill Sans MT"/>
                <a:cs typeface="Gill Sans MT"/>
              </a:rPr>
              <a:t>tonelada.”</a:t>
            </a:r>
            <a:endParaRPr sz="3400">
              <a:latin typeface="Gill Sans MT"/>
              <a:cs typeface="Gill Sans MT"/>
            </a:endParaRPr>
          </a:p>
          <a:p>
            <a:pPr marL="295910" marR="5080">
              <a:lnSpc>
                <a:spcPct val="100000"/>
              </a:lnSpc>
              <a:spcBef>
                <a:spcPts val="35"/>
              </a:spcBef>
              <a:tabLst>
                <a:tab pos="1618615" algn="l"/>
                <a:tab pos="4626610" algn="l"/>
                <a:tab pos="4935855" algn="l"/>
                <a:tab pos="6284595" algn="l"/>
                <a:tab pos="6763384" algn="l"/>
              </a:tabLst>
            </a:pPr>
            <a:r>
              <a:rPr sz="2600">
                <a:solidFill>
                  <a:srgbClr val="AA8913"/>
                </a:solidFill>
                <a:latin typeface="Gill Sans MT"/>
                <a:cs typeface="Gill Sans MT"/>
              </a:rPr>
              <a:t>*</a:t>
            </a:r>
            <a:r>
              <a:rPr sz="2600" spc="-65">
                <a:solidFill>
                  <a:srgbClr val="AA8913"/>
                </a:solidFill>
                <a:latin typeface="Gill Sans MT"/>
                <a:cs typeface="Gill Sans MT"/>
              </a:rPr>
              <a:t>P</a:t>
            </a:r>
            <a:r>
              <a:rPr sz="2600">
                <a:solidFill>
                  <a:srgbClr val="AA8913"/>
                </a:solidFill>
                <a:latin typeface="Gill Sans MT"/>
                <a:cs typeface="Gill Sans MT"/>
              </a:rPr>
              <a:t>opu</a:t>
            </a:r>
            <a:r>
              <a:rPr sz="2600" spc="5">
                <a:solidFill>
                  <a:srgbClr val="AA8913"/>
                </a:solidFill>
                <a:latin typeface="Gill Sans MT"/>
                <a:cs typeface="Gill Sans MT"/>
              </a:rPr>
              <a:t>l</a:t>
            </a:r>
            <a:r>
              <a:rPr sz="2600" spc="-10">
                <a:solidFill>
                  <a:srgbClr val="AA8913"/>
                </a:solidFill>
                <a:latin typeface="Gill Sans MT"/>
                <a:cs typeface="Gill Sans MT"/>
              </a:rPr>
              <a:t>a</a:t>
            </a:r>
            <a:r>
              <a:rPr sz="2600">
                <a:solidFill>
                  <a:srgbClr val="AA8913"/>
                </a:solidFill>
                <a:latin typeface="Gill Sans MT"/>
                <a:cs typeface="Gill Sans MT"/>
              </a:rPr>
              <a:t>r	Mechanic</a:t>
            </a:r>
            <a:r>
              <a:rPr sz="2600" spc="-5">
                <a:solidFill>
                  <a:srgbClr val="AA8913"/>
                </a:solidFill>
                <a:latin typeface="Gill Sans MT"/>
                <a:cs typeface="Gill Sans MT"/>
              </a:rPr>
              <a:t>s</a:t>
            </a:r>
            <a:r>
              <a:rPr sz="2600">
                <a:solidFill>
                  <a:srgbClr val="AA8913"/>
                </a:solidFill>
                <a:latin typeface="Gill Sans MT"/>
                <a:cs typeface="Gill Sans MT"/>
              </a:rPr>
              <a:t>,</a:t>
            </a:r>
            <a:r>
              <a:rPr sz="2600" spc="325">
                <a:solidFill>
                  <a:srgbClr val="AA8913"/>
                </a:solidFill>
                <a:latin typeface="Gill Sans MT"/>
                <a:cs typeface="Gill Sans MT"/>
              </a:rPr>
              <a:t> </a:t>
            </a:r>
            <a:r>
              <a:rPr sz="2600">
                <a:solidFill>
                  <a:srgbClr val="AA8913"/>
                </a:solidFill>
                <a:latin typeface="Gill Sans MT"/>
                <a:cs typeface="Gill Sans MT"/>
              </a:rPr>
              <a:t>p</a:t>
            </a:r>
            <a:r>
              <a:rPr sz="2600" spc="-45">
                <a:solidFill>
                  <a:srgbClr val="AA8913"/>
                </a:solidFill>
                <a:latin typeface="Gill Sans MT"/>
                <a:cs typeface="Gill Sans MT"/>
              </a:rPr>
              <a:t>r</a:t>
            </a:r>
            <a:r>
              <a:rPr sz="2600" spc="-50">
                <a:solidFill>
                  <a:srgbClr val="AA8913"/>
                </a:solidFill>
                <a:latin typeface="Gill Sans MT"/>
                <a:cs typeface="Gill Sans MT"/>
              </a:rPr>
              <a:t>ev</a:t>
            </a:r>
            <a:r>
              <a:rPr sz="2600">
                <a:solidFill>
                  <a:srgbClr val="AA8913"/>
                </a:solidFill>
                <a:latin typeface="Gill Sans MT"/>
                <a:cs typeface="Gill Sans MT"/>
              </a:rPr>
              <a:t>endo	a	</a:t>
            </a:r>
            <a:r>
              <a:rPr sz="2600" spc="-40">
                <a:solidFill>
                  <a:srgbClr val="AA8913"/>
                </a:solidFill>
                <a:latin typeface="Gill Sans MT"/>
                <a:cs typeface="Gill Sans MT"/>
              </a:rPr>
              <a:t>e</a:t>
            </a:r>
            <a:r>
              <a:rPr sz="2600" spc="-50">
                <a:solidFill>
                  <a:srgbClr val="AA8913"/>
                </a:solidFill>
                <a:latin typeface="Gill Sans MT"/>
                <a:cs typeface="Gill Sans MT"/>
              </a:rPr>
              <a:t>v</a:t>
            </a:r>
            <a:r>
              <a:rPr sz="2600">
                <a:solidFill>
                  <a:srgbClr val="AA8913"/>
                </a:solidFill>
                <a:latin typeface="Gill Sans MT"/>
                <a:cs typeface="Gill Sans MT"/>
              </a:rPr>
              <a:t>o</a:t>
            </a:r>
            <a:r>
              <a:rPr sz="2600" spc="5">
                <a:solidFill>
                  <a:srgbClr val="AA8913"/>
                </a:solidFill>
                <a:latin typeface="Gill Sans MT"/>
                <a:cs typeface="Gill Sans MT"/>
              </a:rPr>
              <a:t>l</a:t>
            </a:r>
            <a:r>
              <a:rPr sz="2600">
                <a:solidFill>
                  <a:srgbClr val="AA8913"/>
                </a:solidFill>
                <a:latin typeface="Gill Sans MT"/>
                <a:cs typeface="Gill Sans MT"/>
              </a:rPr>
              <a:t>uç</a:t>
            </a:r>
            <a:r>
              <a:rPr sz="2600" spc="-20">
                <a:solidFill>
                  <a:srgbClr val="AA8913"/>
                </a:solidFill>
                <a:latin typeface="Gill Sans MT"/>
                <a:cs typeface="Gill Sans MT"/>
              </a:rPr>
              <a:t>ã</a:t>
            </a:r>
            <a:r>
              <a:rPr sz="2600">
                <a:solidFill>
                  <a:srgbClr val="AA8913"/>
                </a:solidFill>
                <a:latin typeface="Gill Sans MT"/>
                <a:cs typeface="Gill Sans MT"/>
              </a:rPr>
              <a:t>o	da	ciên</a:t>
            </a:r>
            <a:r>
              <a:rPr sz="2600" spc="-15">
                <a:solidFill>
                  <a:srgbClr val="AA8913"/>
                </a:solidFill>
                <a:latin typeface="Gill Sans MT"/>
                <a:cs typeface="Gill Sans MT"/>
              </a:rPr>
              <a:t>c</a:t>
            </a:r>
            <a:r>
              <a:rPr sz="2600" spc="-5">
                <a:solidFill>
                  <a:srgbClr val="AA8913"/>
                </a:solidFill>
                <a:latin typeface="Gill Sans MT"/>
                <a:cs typeface="Gill Sans MT"/>
              </a:rPr>
              <a:t>i</a:t>
            </a:r>
            <a:r>
              <a:rPr sz="2600" spc="5">
                <a:solidFill>
                  <a:srgbClr val="AA8913"/>
                </a:solidFill>
                <a:latin typeface="Gill Sans MT"/>
                <a:cs typeface="Gill Sans MT"/>
              </a:rPr>
              <a:t>a</a:t>
            </a:r>
            <a:r>
              <a:rPr sz="2600">
                <a:solidFill>
                  <a:srgbClr val="AA8913"/>
                </a:solidFill>
                <a:latin typeface="Gill Sans MT"/>
                <a:cs typeface="Gill Sans MT"/>
              </a:rPr>
              <a:t>,  </a:t>
            </a:r>
            <a:r>
              <a:rPr sz="2600" spc="5">
                <a:solidFill>
                  <a:srgbClr val="AA8913"/>
                </a:solidFill>
                <a:latin typeface="Gill Sans MT"/>
                <a:cs typeface="Gill Sans MT"/>
              </a:rPr>
              <a:t>1949.</a:t>
            </a:r>
            <a:endParaRPr sz="2600">
              <a:latin typeface="Gill Sans MT"/>
              <a:cs typeface="Gill Sans MT"/>
            </a:endParaRPr>
          </a:p>
          <a:p>
            <a:pPr marL="295910" marR="35560" indent="-283845" algn="just">
              <a:lnSpc>
                <a:spcPct val="101699"/>
              </a:lnSpc>
              <a:spcBef>
                <a:spcPts val="495"/>
              </a:spcBef>
              <a:buSzPct val="79411"/>
              <a:buFont typeface="Wingdings 2"/>
              <a:buChar char=""/>
              <a:tabLst>
                <a:tab pos="296545" algn="l"/>
                <a:tab pos="2853690" algn="l"/>
                <a:tab pos="7008495" algn="l"/>
              </a:tabLst>
            </a:pPr>
            <a:r>
              <a:rPr sz="3400" b="1" i="1" spc="-5">
                <a:latin typeface="Gill Sans MT"/>
                <a:cs typeface="Gill Sans MT"/>
              </a:rPr>
              <a:t>“Viajei por todos </a:t>
            </a:r>
            <a:r>
              <a:rPr sz="3400" b="1" i="1">
                <a:latin typeface="Gill Sans MT"/>
                <a:cs typeface="Gill Sans MT"/>
              </a:rPr>
              <a:t>os lados neste </a:t>
            </a:r>
            <a:r>
              <a:rPr sz="3400" b="1" i="1" spc="-5">
                <a:latin typeface="Gill Sans MT"/>
                <a:cs typeface="Gill Sans MT"/>
              </a:rPr>
              <a:t>país e </a:t>
            </a:r>
            <a:r>
              <a:rPr sz="3400" b="1" i="1">
                <a:latin typeface="Gill Sans MT"/>
                <a:cs typeface="Gill Sans MT"/>
              </a:rPr>
              <a:t> </a:t>
            </a:r>
            <a:r>
              <a:rPr sz="3400" b="1" i="1" spc="-5">
                <a:latin typeface="Gill Sans MT"/>
                <a:cs typeface="Gill Sans MT"/>
              </a:rPr>
              <a:t>posso</a:t>
            </a:r>
            <a:r>
              <a:rPr sz="3400" b="1" i="1">
                <a:latin typeface="Gill Sans MT"/>
                <a:cs typeface="Gill Sans MT"/>
              </a:rPr>
              <a:t>	</a:t>
            </a:r>
            <a:r>
              <a:rPr sz="3400" b="1" i="1" spc="-5">
                <a:latin typeface="Gill Sans MT"/>
                <a:cs typeface="Gill Sans MT"/>
              </a:rPr>
              <a:t>assegu</a:t>
            </a:r>
            <a:r>
              <a:rPr sz="3400" b="1" i="1" spc="-70">
                <a:latin typeface="Gill Sans MT"/>
                <a:cs typeface="Gill Sans MT"/>
              </a:rPr>
              <a:t>r</a:t>
            </a:r>
            <a:r>
              <a:rPr sz="3400" b="1" i="1" spc="-5">
                <a:latin typeface="Gill Sans MT"/>
                <a:cs typeface="Gill Sans MT"/>
              </a:rPr>
              <a:t>a</a:t>
            </a:r>
            <a:r>
              <a:rPr sz="3400" b="1" i="1" spc="-15">
                <a:latin typeface="Gill Sans MT"/>
                <a:cs typeface="Gill Sans MT"/>
              </a:rPr>
              <a:t>r</a:t>
            </a:r>
            <a:r>
              <a:rPr sz="3400" b="1" i="1" spc="-10">
                <a:latin typeface="Gill Sans MT"/>
                <a:cs typeface="Gill Sans MT"/>
              </a:rPr>
              <a:t>-</a:t>
            </a:r>
            <a:r>
              <a:rPr sz="3400" b="1" i="1" spc="-5">
                <a:latin typeface="Gill Sans MT"/>
                <a:cs typeface="Gill Sans MT"/>
              </a:rPr>
              <a:t>l</a:t>
            </a:r>
            <a:r>
              <a:rPr sz="3400" b="1" i="1" spc="5">
                <a:latin typeface="Gill Sans MT"/>
                <a:cs typeface="Gill Sans MT"/>
              </a:rPr>
              <a:t>h</a:t>
            </a:r>
            <a:r>
              <a:rPr sz="3400" b="1" i="1" spc="-5">
                <a:latin typeface="Gill Sans MT"/>
                <a:cs typeface="Gill Sans MT"/>
              </a:rPr>
              <a:t>es</a:t>
            </a:r>
            <a:r>
              <a:rPr sz="3400" b="1" i="1">
                <a:latin typeface="Gill Sans MT"/>
                <a:cs typeface="Gill Sans MT"/>
              </a:rPr>
              <a:t>	</a:t>
            </a:r>
            <a:r>
              <a:rPr sz="3400" b="1" i="1" spc="-10">
                <a:latin typeface="Gill Sans MT"/>
                <a:cs typeface="Gill Sans MT"/>
              </a:rPr>
              <a:t>que  processamento de </a:t>
            </a:r>
            <a:r>
              <a:rPr sz="3400" b="1" i="1" spc="-5">
                <a:latin typeface="Gill Sans MT"/>
                <a:cs typeface="Gill Sans MT"/>
              </a:rPr>
              <a:t>dados é uma </a:t>
            </a:r>
            <a:r>
              <a:rPr sz="3400" b="1" i="1">
                <a:latin typeface="Gill Sans MT"/>
                <a:cs typeface="Gill Sans MT"/>
              </a:rPr>
              <a:t>ilusão </a:t>
            </a:r>
            <a:r>
              <a:rPr sz="3400" b="1" i="1" spc="5">
                <a:latin typeface="Gill Sans MT"/>
                <a:cs typeface="Gill Sans MT"/>
              </a:rPr>
              <a:t> </a:t>
            </a:r>
            <a:r>
              <a:rPr sz="3400" b="1" i="1" spc="-10">
                <a:latin typeface="Gill Sans MT"/>
                <a:cs typeface="Gill Sans MT"/>
              </a:rPr>
              <a:t>que </a:t>
            </a:r>
            <a:r>
              <a:rPr sz="3400" b="1" i="1" spc="-5">
                <a:latin typeface="Gill Sans MT"/>
                <a:cs typeface="Gill Sans MT"/>
              </a:rPr>
              <a:t>não </a:t>
            </a:r>
            <a:r>
              <a:rPr sz="3400" b="1" i="1" spc="-25">
                <a:latin typeface="Gill Sans MT"/>
                <a:cs typeface="Gill Sans MT"/>
              </a:rPr>
              <a:t>perdura </a:t>
            </a:r>
            <a:r>
              <a:rPr sz="3400" b="1" i="1" spc="-10">
                <a:latin typeface="Gill Sans MT"/>
                <a:cs typeface="Gill Sans MT"/>
              </a:rPr>
              <a:t>até </a:t>
            </a:r>
            <a:r>
              <a:rPr sz="3400" b="1" i="1" spc="-5">
                <a:latin typeface="Gill Sans MT"/>
                <a:cs typeface="Gill Sans MT"/>
              </a:rPr>
              <a:t>o fim do </a:t>
            </a:r>
            <a:r>
              <a:rPr sz="3400" b="1" i="1" spc="-60">
                <a:latin typeface="Gill Sans MT"/>
                <a:cs typeface="Gill Sans MT"/>
              </a:rPr>
              <a:t>ano.” </a:t>
            </a:r>
            <a:r>
              <a:rPr sz="2600" spc="-10">
                <a:solidFill>
                  <a:srgbClr val="AA8913"/>
                </a:solidFill>
                <a:latin typeface="Gill Sans MT"/>
                <a:cs typeface="Gill Sans MT"/>
              </a:rPr>
              <a:t>*O </a:t>
            </a:r>
            <a:r>
              <a:rPr sz="2600" spc="-5">
                <a:solidFill>
                  <a:srgbClr val="AA8913"/>
                </a:solidFill>
                <a:latin typeface="Gill Sans MT"/>
                <a:cs typeface="Gill Sans MT"/>
              </a:rPr>
              <a:t> </a:t>
            </a:r>
            <a:r>
              <a:rPr sz="2600">
                <a:solidFill>
                  <a:srgbClr val="AA8913"/>
                </a:solidFill>
                <a:latin typeface="Gill Sans MT"/>
                <a:cs typeface="Gill Sans MT"/>
              </a:rPr>
              <a:t>ed</a:t>
            </a:r>
            <a:r>
              <a:rPr sz="2600" spc="5">
                <a:solidFill>
                  <a:srgbClr val="AA8913"/>
                </a:solidFill>
                <a:latin typeface="Gill Sans MT"/>
                <a:cs typeface="Gill Sans MT"/>
              </a:rPr>
              <a:t>i</a:t>
            </a:r>
            <a:r>
              <a:rPr sz="2600">
                <a:solidFill>
                  <a:srgbClr val="AA8913"/>
                </a:solidFill>
                <a:latin typeface="Gill Sans MT"/>
                <a:cs typeface="Gill Sans MT"/>
              </a:rPr>
              <a:t>tor</a:t>
            </a:r>
            <a:r>
              <a:rPr sz="2600" spc="-10">
                <a:solidFill>
                  <a:srgbClr val="AA8913"/>
                </a:solidFill>
                <a:latin typeface="Gill Sans MT"/>
                <a:cs typeface="Gill Sans MT"/>
              </a:rPr>
              <a:t> </a:t>
            </a:r>
            <a:r>
              <a:rPr sz="2600">
                <a:solidFill>
                  <a:srgbClr val="AA8913"/>
                </a:solidFill>
                <a:latin typeface="Gill Sans MT"/>
                <a:cs typeface="Gill Sans MT"/>
              </a:rPr>
              <a:t>de</a:t>
            </a:r>
            <a:r>
              <a:rPr sz="2600" spc="-5">
                <a:solidFill>
                  <a:srgbClr val="AA8913"/>
                </a:solidFill>
                <a:latin typeface="Gill Sans MT"/>
                <a:cs typeface="Gill Sans MT"/>
              </a:rPr>
              <a:t> l</a:t>
            </a:r>
            <a:r>
              <a:rPr sz="2600" spc="5">
                <a:solidFill>
                  <a:srgbClr val="AA8913"/>
                </a:solidFill>
                <a:latin typeface="Gill Sans MT"/>
                <a:cs typeface="Gill Sans MT"/>
              </a:rPr>
              <a:t>i</a:t>
            </a:r>
            <a:r>
              <a:rPr sz="2600">
                <a:solidFill>
                  <a:srgbClr val="AA8913"/>
                </a:solidFill>
                <a:latin typeface="Gill Sans MT"/>
                <a:cs typeface="Gill Sans MT"/>
              </a:rPr>
              <a:t>v</a:t>
            </a:r>
            <a:r>
              <a:rPr sz="2600" spc="-60">
                <a:solidFill>
                  <a:srgbClr val="AA8913"/>
                </a:solidFill>
                <a:latin typeface="Gill Sans MT"/>
                <a:cs typeface="Gill Sans MT"/>
              </a:rPr>
              <a:t>r</a:t>
            </a:r>
            <a:r>
              <a:rPr sz="2600">
                <a:solidFill>
                  <a:srgbClr val="AA8913"/>
                </a:solidFill>
                <a:latin typeface="Gill Sans MT"/>
                <a:cs typeface="Gill Sans MT"/>
              </a:rPr>
              <a:t>os</a:t>
            </a:r>
            <a:r>
              <a:rPr sz="2600" spc="-15">
                <a:solidFill>
                  <a:srgbClr val="AA8913"/>
                </a:solidFill>
                <a:latin typeface="Gill Sans MT"/>
                <a:cs typeface="Gill Sans MT"/>
              </a:rPr>
              <a:t> </a:t>
            </a:r>
            <a:r>
              <a:rPr sz="2600">
                <a:solidFill>
                  <a:srgbClr val="AA8913"/>
                </a:solidFill>
                <a:latin typeface="Gill Sans MT"/>
                <a:cs typeface="Gill Sans MT"/>
              </a:rPr>
              <a:t>téc</a:t>
            </a:r>
            <a:r>
              <a:rPr sz="2600" spc="5">
                <a:solidFill>
                  <a:srgbClr val="AA8913"/>
                </a:solidFill>
                <a:latin typeface="Gill Sans MT"/>
                <a:cs typeface="Gill Sans MT"/>
              </a:rPr>
              <a:t>n</a:t>
            </a:r>
            <a:r>
              <a:rPr sz="2600" spc="-5">
                <a:solidFill>
                  <a:srgbClr val="AA8913"/>
                </a:solidFill>
                <a:latin typeface="Gill Sans MT"/>
                <a:cs typeface="Gill Sans MT"/>
              </a:rPr>
              <a:t>ic</a:t>
            </a:r>
            <a:r>
              <a:rPr sz="2600" spc="5">
                <a:solidFill>
                  <a:srgbClr val="AA8913"/>
                </a:solidFill>
                <a:latin typeface="Gill Sans MT"/>
                <a:cs typeface="Gill Sans MT"/>
              </a:rPr>
              <a:t>o</a:t>
            </a:r>
            <a:r>
              <a:rPr sz="2600">
                <a:solidFill>
                  <a:srgbClr val="AA8913"/>
                </a:solidFill>
                <a:latin typeface="Gill Sans MT"/>
                <a:cs typeface="Gill Sans MT"/>
              </a:rPr>
              <a:t>s</a:t>
            </a:r>
            <a:r>
              <a:rPr sz="2600" spc="-15">
                <a:solidFill>
                  <a:srgbClr val="AA8913"/>
                </a:solidFill>
                <a:latin typeface="Gill Sans MT"/>
                <a:cs typeface="Gill Sans MT"/>
              </a:rPr>
              <a:t> </a:t>
            </a:r>
            <a:r>
              <a:rPr sz="2600">
                <a:solidFill>
                  <a:srgbClr val="AA8913"/>
                </a:solidFill>
                <a:latin typeface="Gill Sans MT"/>
                <a:cs typeface="Gill Sans MT"/>
              </a:rPr>
              <a:t>da</a:t>
            </a:r>
            <a:r>
              <a:rPr sz="2600" spc="-10">
                <a:solidFill>
                  <a:srgbClr val="AA8913"/>
                </a:solidFill>
                <a:latin typeface="Gill Sans MT"/>
                <a:cs typeface="Gill Sans MT"/>
              </a:rPr>
              <a:t> </a:t>
            </a:r>
            <a:r>
              <a:rPr sz="2600">
                <a:solidFill>
                  <a:srgbClr val="AA8913"/>
                </a:solidFill>
                <a:latin typeface="Gill Sans MT"/>
                <a:cs typeface="Gill Sans MT"/>
              </a:rPr>
              <a:t>P</a:t>
            </a:r>
            <a:r>
              <a:rPr sz="2600" spc="-45">
                <a:solidFill>
                  <a:srgbClr val="AA8913"/>
                </a:solidFill>
                <a:latin typeface="Gill Sans MT"/>
                <a:cs typeface="Gill Sans MT"/>
              </a:rPr>
              <a:t>r</a:t>
            </a:r>
            <a:r>
              <a:rPr sz="2600">
                <a:solidFill>
                  <a:srgbClr val="AA8913"/>
                </a:solidFill>
                <a:latin typeface="Gill Sans MT"/>
                <a:cs typeface="Gill Sans MT"/>
              </a:rPr>
              <a:t>ent</a:t>
            </a:r>
            <a:r>
              <a:rPr sz="2600" spc="5">
                <a:solidFill>
                  <a:srgbClr val="AA8913"/>
                </a:solidFill>
                <a:latin typeface="Gill Sans MT"/>
                <a:cs typeface="Gill Sans MT"/>
              </a:rPr>
              <a:t>i</a:t>
            </a:r>
            <a:r>
              <a:rPr sz="2600">
                <a:solidFill>
                  <a:srgbClr val="AA8913"/>
                </a:solidFill>
                <a:latin typeface="Gill Sans MT"/>
                <a:cs typeface="Gill Sans MT"/>
              </a:rPr>
              <a:t>ce</a:t>
            </a:r>
            <a:r>
              <a:rPr sz="2600" spc="-25">
                <a:solidFill>
                  <a:srgbClr val="AA8913"/>
                </a:solidFill>
                <a:latin typeface="Gill Sans MT"/>
                <a:cs typeface="Gill Sans MT"/>
              </a:rPr>
              <a:t> </a:t>
            </a:r>
            <a:r>
              <a:rPr sz="2600">
                <a:solidFill>
                  <a:srgbClr val="AA8913"/>
                </a:solidFill>
                <a:latin typeface="Gill Sans MT"/>
                <a:cs typeface="Gill Sans MT"/>
              </a:rPr>
              <a:t>Hal</a:t>
            </a:r>
            <a:r>
              <a:rPr sz="2600" spc="10">
                <a:solidFill>
                  <a:srgbClr val="AA8913"/>
                </a:solidFill>
                <a:latin typeface="Gill Sans MT"/>
                <a:cs typeface="Gill Sans MT"/>
              </a:rPr>
              <a:t>l</a:t>
            </a:r>
            <a:r>
              <a:rPr sz="2600">
                <a:solidFill>
                  <a:srgbClr val="AA8913"/>
                </a:solidFill>
                <a:latin typeface="Gill Sans MT"/>
                <a:cs typeface="Gill Sans MT"/>
              </a:rPr>
              <a:t>,</a:t>
            </a:r>
            <a:r>
              <a:rPr sz="2600" spc="-250">
                <a:solidFill>
                  <a:srgbClr val="AA8913"/>
                </a:solidFill>
                <a:latin typeface="Gill Sans MT"/>
                <a:cs typeface="Gill Sans MT"/>
              </a:rPr>
              <a:t> </a:t>
            </a:r>
            <a:r>
              <a:rPr sz="2600" spc="5">
                <a:solidFill>
                  <a:srgbClr val="AA8913"/>
                </a:solidFill>
                <a:latin typeface="Gill Sans MT"/>
                <a:cs typeface="Gill Sans MT"/>
              </a:rPr>
              <a:t>1957</a:t>
            </a:r>
            <a:r>
              <a:rPr sz="2600">
                <a:solidFill>
                  <a:srgbClr val="AA8913"/>
                </a:solidFill>
                <a:latin typeface="Gill Sans MT"/>
                <a:cs typeface="Gill Sans MT"/>
              </a:rPr>
              <a:t>.</a:t>
            </a:r>
            <a:endParaRPr sz="26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95"/>
              </a:spcBef>
            </a:pPr>
            <a:r>
              <a:rPr spc="-20"/>
              <a:t>Evolução</a:t>
            </a:r>
            <a:r>
              <a:rPr spc="-10"/>
              <a:t> </a:t>
            </a:r>
            <a:r>
              <a:rPr spc="-5"/>
              <a:t>do</a:t>
            </a:r>
            <a:r>
              <a:rPr spc="5"/>
              <a:t> </a:t>
            </a:r>
            <a:r>
              <a:rPr spc="-5"/>
              <a:t>PC</a:t>
            </a:r>
            <a:r>
              <a:rPr spc="10"/>
              <a:t> </a:t>
            </a:r>
            <a:r>
              <a:rPr spc="-5"/>
              <a:t>eletrônicos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94612" y="1076705"/>
            <a:ext cx="7692390" cy="5269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9584" marR="6350" indent="-477520" algn="just">
              <a:lnSpc>
                <a:spcPct val="100000"/>
              </a:lnSpc>
              <a:spcBef>
                <a:spcPts val="100"/>
              </a:spcBef>
              <a:buSzPct val="78723"/>
              <a:buAutoNum type="arabicPeriod"/>
              <a:tabLst>
                <a:tab pos="490220" algn="l"/>
              </a:tabLst>
            </a:pPr>
            <a:r>
              <a:rPr sz="2350" b="1">
                <a:latin typeface="Arial"/>
                <a:cs typeface="Arial"/>
              </a:rPr>
              <a:t>1°GERAÇÃO</a:t>
            </a:r>
            <a:r>
              <a:rPr sz="2350" b="1" spc="5">
                <a:latin typeface="Arial"/>
                <a:cs typeface="Arial"/>
              </a:rPr>
              <a:t> </a:t>
            </a:r>
            <a:r>
              <a:rPr sz="2350" b="1">
                <a:latin typeface="Arial"/>
                <a:cs typeface="Arial"/>
              </a:rPr>
              <a:t>(1951-1958):</a:t>
            </a:r>
            <a:r>
              <a:rPr sz="2350" b="1" spc="5">
                <a:latin typeface="Arial"/>
                <a:cs typeface="Arial"/>
              </a:rPr>
              <a:t> </a:t>
            </a:r>
            <a:r>
              <a:rPr sz="2350" spc="5">
                <a:latin typeface="Arial"/>
                <a:cs typeface="Arial"/>
              </a:rPr>
              <a:t>Uso</a:t>
            </a:r>
            <a:r>
              <a:rPr sz="2350" spc="10">
                <a:latin typeface="Arial"/>
                <a:cs typeface="Arial"/>
              </a:rPr>
              <a:t> </a:t>
            </a:r>
            <a:r>
              <a:rPr sz="2350" spc="5">
                <a:latin typeface="Arial"/>
                <a:cs typeface="Arial"/>
              </a:rPr>
              <a:t>de</a:t>
            </a:r>
            <a:r>
              <a:rPr sz="2350" spc="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50" b="1" u="sng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válvulas</a:t>
            </a:r>
            <a:r>
              <a:rPr sz="2350">
                <a:latin typeface="Arial"/>
                <a:cs typeface="Arial"/>
              </a:rPr>
              <a:t>,</a:t>
            </a:r>
            <a:r>
              <a:rPr sz="2350" spc="5">
                <a:latin typeface="Arial"/>
                <a:cs typeface="Arial"/>
              </a:rPr>
              <a:t> </a:t>
            </a:r>
            <a:r>
              <a:rPr sz="2350">
                <a:latin typeface="Arial"/>
                <a:cs typeface="Arial"/>
              </a:rPr>
              <a:t>alto </a:t>
            </a:r>
            <a:r>
              <a:rPr sz="2350" spc="5">
                <a:latin typeface="Arial"/>
                <a:cs typeface="Arial"/>
              </a:rPr>
              <a:t> </a:t>
            </a:r>
            <a:r>
              <a:rPr sz="2350">
                <a:latin typeface="Arial"/>
                <a:cs typeface="Arial"/>
              </a:rPr>
              <a:t>consumo</a:t>
            </a:r>
            <a:r>
              <a:rPr sz="2350" spc="5">
                <a:latin typeface="Arial"/>
                <a:cs typeface="Arial"/>
              </a:rPr>
              <a:t> </a:t>
            </a:r>
            <a:r>
              <a:rPr sz="2350">
                <a:latin typeface="Arial"/>
                <a:cs typeface="Arial"/>
              </a:rPr>
              <a:t>de</a:t>
            </a:r>
            <a:r>
              <a:rPr sz="2350" spc="5">
                <a:latin typeface="Arial"/>
                <a:cs typeface="Arial"/>
              </a:rPr>
              <a:t> </a:t>
            </a:r>
            <a:r>
              <a:rPr sz="2350">
                <a:latin typeface="Arial"/>
                <a:cs typeface="Arial"/>
              </a:rPr>
              <a:t>energia,</a:t>
            </a:r>
            <a:r>
              <a:rPr sz="2350" spc="5">
                <a:latin typeface="Arial"/>
                <a:cs typeface="Arial"/>
              </a:rPr>
              <a:t> </a:t>
            </a:r>
            <a:r>
              <a:rPr sz="2350">
                <a:latin typeface="Arial"/>
                <a:cs typeface="Arial"/>
              </a:rPr>
              <a:t>geravam</a:t>
            </a:r>
            <a:r>
              <a:rPr sz="2350" spc="5">
                <a:latin typeface="Arial"/>
                <a:cs typeface="Arial"/>
              </a:rPr>
              <a:t> </a:t>
            </a:r>
            <a:r>
              <a:rPr sz="2350">
                <a:latin typeface="Arial"/>
                <a:cs typeface="Arial"/>
              </a:rPr>
              <a:t>uma</a:t>
            </a:r>
            <a:r>
              <a:rPr sz="2350" spc="655">
                <a:latin typeface="Arial"/>
                <a:cs typeface="Arial"/>
              </a:rPr>
              <a:t> </a:t>
            </a:r>
            <a:r>
              <a:rPr sz="2350">
                <a:latin typeface="Arial"/>
                <a:cs typeface="Arial"/>
              </a:rPr>
              <a:t>grande </a:t>
            </a:r>
            <a:r>
              <a:rPr sz="2350" spc="5">
                <a:latin typeface="Arial"/>
                <a:cs typeface="Arial"/>
              </a:rPr>
              <a:t> </a:t>
            </a:r>
            <a:r>
              <a:rPr sz="2350">
                <a:latin typeface="Arial"/>
                <a:cs typeface="Arial"/>
              </a:rPr>
              <a:t>quantidade</a:t>
            </a:r>
            <a:r>
              <a:rPr sz="2350" spc="30">
                <a:latin typeface="Arial"/>
                <a:cs typeface="Arial"/>
              </a:rPr>
              <a:t> </a:t>
            </a:r>
            <a:r>
              <a:rPr sz="2350">
                <a:latin typeface="Arial"/>
                <a:cs typeface="Arial"/>
              </a:rPr>
              <a:t>de calor</a:t>
            </a:r>
            <a:r>
              <a:rPr sz="2350" spc="10">
                <a:latin typeface="Arial"/>
                <a:cs typeface="Arial"/>
              </a:rPr>
              <a:t> </a:t>
            </a:r>
            <a:r>
              <a:rPr sz="2350">
                <a:latin typeface="Arial"/>
                <a:cs typeface="Arial"/>
              </a:rPr>
              <a:t>.</a:t>
            </a:r>
            <a:r>
              <a:rPr sz="2350" spc="-5">
                <a:latin typeface="Arial"/>
                <a:cs typeface="Arial"/>
              </a:rPr>
              <a:t> Ex:</a:t>
            </a:r>
            <a:r>
              <a:rPr sz="2350" spc="-15">
                <a:latin typeface="Arial"/>
                <a:cs typeface="Arial"/>
              </a:rPr>
              <a:t> </a:t>
            </a:r>
            <a:r>
              <a:rPr sz="2350">
                <a:latin typeface="Arial"/>
                <a:cs typeface="Arial"/>
              </a:rPr>
              <a:t>ENIAC</a:t>
            </a:r>
          </a:p>
          <a:p>
            <a:pPr marL="489584" marR="6350" indent="-477520" algn="just">
              <a:lnSpc>
                <a:spcPct val="100000"/>
              </a:lnSpc>
              <a:spcBef>
                <a:spcPts val="605"/>
              </a:spcBef>
              <a:buSzPct val="78723"/>
              <a:buAutoNum type="arabicPeriod"/>
              <a:tabLst>
                <a:tab pos="490220" algn="l"/>
              </a:tabLst>
            </a:pPr>
            <a:r>
              <a:rPr sz="2350" b="1">
                <a:latin typeface="Arial"/>
                <a:cs typeface="Arial"/>
              </a:rPr>
              <a:t>2°GERAÇÃO</a:t>
            </a:r>
            <a:r>
              <a:rPr sz="2350" b="1" spc="5">
                <a:latin typeface="Arial"/>
                <a:cs typeface="Arial"/>
              </a:rPr>
              <a:t> </a:t>
            </a:r>
            <a:r>
              <a:rPr sz="2350" b="1">
                <a:latin typeface="Arial"/>
                <a:cs typeface="Arial"/>
              </a:rPr>
              <a:t>(1959-1965):</a:t>
            </a:r>
            <a:r>
              <a:rPr sz="2350" b="1" spc="5">
                <a:latin typeface="Arial"/>
                <a:cs typeface="Arial"/>
              </a:rPr>
              <a:t> </a:t>
            </a:r>
            <a:r>
              <a:rPr sz="2350">
                <a:latin typeface="Arial"/>
                <a:cs typeface="Arial"/>
              </a:rPr>
              <a:t>Uso</a:t>
            </a:r>
            <a:r>
              <a:rPr sz="2350" spc="5">
                <a:latin typeface="Arial"/>
                <a:cs typeface="Arial"/>
              </a:rPr>
              <a:t> </a:t>
            </a:r>
            <a:r>
              <a:rPr sz="2350">
                <a:latin typeface="Arial"/>
                <a:cs typeface="Arial"/>
              </a:rPr>
              <a:t>de</a:t>
            </a:r>
            <a:r>
              <a:rPr sz="2350" spc="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50" b="1" u="sng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transistores</a:t>
            </a:r>
            <a:r>
              <a:rPr sz="2350">
                <a:latin typeface="Arial"/>
                <a:cs typeface="Arial"/>
              </a:rPr>
              <a:t>, </a:t>
            </a:r>
            <a:r>
              <a:rPr sz="2350" spc="5">
                <a:latin typeface="Arial"/>
                <a:cs typeface="Arial"/>
              </a:rPr>
              <a:t> </a:t>
            </a:r>
            <a:r>
              <a:rPr sz="2350">
                <a:latin typeface="Arial"/>
                <a:cs typeface="Arial"/>
              </a:rPr>
              <a:t>elemento que revolucionou a eletrônica, dando aos </a:t>
            </a:r>
            <a:r>
              <a:rPr sz="2350" spc="5">
                <a:latin typeface="Arial"/>
                <a:cs typeface="Arial"/>
              </a:rPr>
              <a:t> </a:t>
            </a:r>
            <a:r>
              <a:rPr sz="2350">
                <a:latin typeface="Arial"/>
                <a:cs typeface="Arial"/>
              </a:rPr>
              <a:t>computadores</a:t>
            </a:r>
            <a:r>
              <a:rPr sz="2350" spc="5">
                <a:latin typeface="Arial"/>
                <a:cs typeface="Arial"/>
              </a:rPr>
              <a:t> </a:t>
            </a:r>
            <a:r>
              <a:rPr sz="2350">
                <a:latin typeface="Arial"/>
                <a:cs typeface="Arial"/>
              </a:rPr>
              <a:t>um</a:t>
            </a:r>
            <a:r>
              <a:rPr sz="2350" spc="5">
                <a:latin typeface="Arial"/>
                <a:cs typeface="Arial"/>
              </a:rPr>
              <a:t> </a:t>
            </a:r>
            <a:r>
              <a:rPr sz="2350">
                <a:latin typeface="Arial"/>
                <a:cs typeface="Arial"/>
              </a:rPr>
              <a:t>melhor</a:t>
            </a:r>
            <a:r>
              <a:rPr sz="2350" spc="5">
                <a:latin typeface="Arial"/>
                <a:cs typeface="Arial"/>
              </a:rPr>
              <a:t> </a:t>
            </a:r>
            <a:r>
              <a:rPr sz="2350">
                <a:latin typeface="Arial"/>
                <a:cs typeface="Arial"/>
              </a:rPr>
              <a:t>desempenho</a:t>
            </a:r>
            <a:r>
              <a:rPr sz="2350" spc="5">
                <a:latin typeface="Arial"/>
                <a:cs typeface="Arial"/>
              </a:rPr>
              <a:t> </a:t>
            </a:r>
            <a:r>
              <a:rPr sz="2350">
                <a:latin typeface="Arial"/>
                <a:cs typeface="Arial"/>
              </a:rPr>
              <a:t>e</a:t>
            </a:r>
            <a:r>
              <a:rPr sz="2350" spc="5">
                <a:latin typeface="Arial"/>
                <a:cs typeface="Arial"/>
              </a:rPr>
              <a:t> </a:t>
            </a:r>
            <a:r>
              <a:rPr sz="2350">
                <a:latin typeface="Arial"/>
                <a:cs typeface="Arial"/>
              </a:rPr>
              <a:t>tamanho </a:t>
            </a:r>
            <a:r>
              <a:rPr sz="2350" spc="-640">
                <a:latin typeface="Arial"/>
                <a:cs typeface="Arial"/>
              </a:rPr>
              <a:t> </a:t>
            </a:r>
            <a:r>
              <a:rPr sz="2350">
                <a:latin typeface="Arial"/>
                <a:cs typeface="Arial"/>
              </a:rPr>
              <a:t>menor</a:t>
            </a:r>
            <a:r>
              <a:rPr sz="2350" spc="10">
                <a:latin typeface="Arial"/>
                <a:cs typeface="Arial"/>
              </a:rPr>
              <a:t> </a:t>
            </a:r>
            <a:r>
              <a:rPr sz="2350">
                <a:latin typeface="Arial"/>
                <a:cs typeface="Arial"/>
              </a:rPr>
              <a:t>que</a:t>
            </a:r>
            <a:r>
              <a:rPr sz="2350" spc="15">
                <a:latin typeface="Arial"/>
                <a:cs typeface="Arial"/>
              </a:rPr>
              <a:t> </a:t>
            </a:r>
            <a:r>
              <a:rPr sz="2350">
                <a:latin typeface="Arial"/>
                <a:cs typeface="Arial"/>
              </a:rPr>
              <a:t>a</a:t>
            </a:r>
            <a:r>
              <a:rPr sz="2350" spc="-5">
                <a:latin typeface="Arial"/>
                <a:cs typeface="Arial"/>
              </a:rPr>
              <a:t> </a:t>
            </a:r>
            <a:r>
              <a:rPr sz="2350">
                <a:latin typeface="Arial"/>
                <a:cs typeface="Arial"/>
              </a:rPr>
              <a:t>geração</a:t>
            </a:r>
            <a:r>
              <a:rPr sz="2350" spc="25">
                <a:latin typeface="Arial"/>
                <a:cs typeface="Arial"/>
              </a:rPr>
              <a:t> </a:t>
            </a:r>
            <a:r>
              <a:rPr sz="2350" spc="-20">
                <a:latin typeface="Arial"/>
                <a:cs typeface="Arial"/>
              </a:rPr>
              <a:t>anterior.</a:t>
            </a:r>
            <a:r>
              <a:rPr sz="2350" spc="25">
                <a:latin typeface="Arial"/>
                <a:cs typeface="Arial"/>
              </a:rPr>
              <a:t> </a:t>
            </a:r>
            <a:r>
              <a:rPr sz="2350" spc="-5">
                <a:latin typeface="Arial"/>
                <a:cs typeface="Arial"/>
              </a:rPr>
              <a:t>Ex:</a:t>
            </a:r>
            <a:r>
              <a:rPr sz="2350">
                <a:latin typeface="Arial"/>
                <a:cs typeface="Arial"/>
              </a:rPr>
              <a:t> </a:t>
            </a:r>
            <a:r>
              <a:rPr sz="2350" spc="-30">
                <a:latin typeface="Arial"/>
                <a:cs typeface="Arial"/>
              </a:rPr>
              <a:t>UNIVAC</a:t>
            </a:r>
            <a:endParaRPr sz="2350">
              <a:latin typeface="Arial"/>
              <a:cs typeface="Arial"/>
            </a:endParaRPr>
          </a:p>
          <a:p>
            <a:pPr marL="489584" marR="6350" indent="-477520" algn="just">
              <a:lnSpc>
                <a:spcPct val="100000"/>
              </a:lnSpc>
              <a:spcBef>
                <a:spcPts val="600"/>
              </a:spcBef>
              <a:buSzPct val="78723"/>
              <a:buAutoNum type="arabicPeriod"/>
              <a:tabLst>
                <a:tab pos="490220" algn="l"/>
              </a:tabLst>
            </a:pPr>
            <a:r>
              <a:rPr sz="2350" b="1" spc="-5">
                <a:latin typeface="Arial"/>
                <a:cs typeface="Arial"/>
              </a:rPr>
              <a:t>3°GERAÇÃO</a:t>
            </a:r>
            <a:r>
              <a:rPr sz="2350" b="1">
                <a:latin typeface="Arial"/>
                <a:cs typeface="Arial"/>
              </a:rPr>
              <a:t> (1965-1969):</a:t>
            </a:r>
            <a:r>
              <a:rPr sz="2350" b="1" spc="5">
                <a:latin typeface="Arial"/>
                <a:cs typeface="Arial"/>
              </a:rPr>
              <a:t> </a:t>
            </a:r>
            <a:r>
              <a:rPr sz="2350">
                <a:latin typeface="Arial"/>
                <a:cs typeface="Arial"/>
              </a:rPr>
              <a:t>Utilização</a:t>
            </a:r>
            <a:r>
              <a:rPr sz="2350" spc="5">
                <a:latin typeface="Arial"/>
                <a:cs typeface="Arial"/>
              </a:rPr>
              <a:t> </a:t>
            </a:r>
            <a:r>
              <a:rPr sz="2350" spc="-5">
                <a:latin typeface="Arial"/>
                <a:cs typeface="Arial"/>
              </a:rPr>
              <a:t>de</a:t>
            </a:r>
            <a:r>
              <a:rPr sz="23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50" b="1" u="sng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circuitos </a:t>
            </a:r>
            <a:r>
              <a:rPr sz="2350" b="1" spc="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50" b="1" u="sng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integrados</a:t>
            </a:r>
            <a:r>
              <a:rPr sz="2350" b="1" spc="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50">
                <a:latin typeface="Arial"/>
                <a:cs typeface="Arial"/>
              </a:rPr>
              <a:t>em</a:t>
            </a:r>
            <a:r>
              <a:rPr sz="2350" spc="5">
                <a:latin typeface="Arial"/>
                <a:cs typeface="Arial"/>
              </a:rPr>
              <a:t> </a:t>
            </a:r>
            <a:r>
              <a:rPr sz="2350">
                <a:latin typeface="Arial"/>
                <a:cs typeface="Arial"/>
              </a:rPr>
              <a:t>sentido</a:t>
            </a:r>
            <a:r>
              <a:rPr sz="2350" spc="655">
                <a:latin typeface="Arial"/>
                <a:cs typeface="Arial"/>
              </a:rPr>
              <a:t> </a:t>
            </a:r>
            <a:r>
              <a:rPr sz="2350">
                <a:latin typeface="Arial"/>
                <a:cs typeface="Arial"/>
              </a:rPr>
              <a:t>primário</a:t>
            </a:r>
            <a:r>
              <a:rPr sz="2350" spc="655">
                <a:latin typeface="Arial"/>
                <a:cs typeface="Arial"/>
              </a:rPr>
              <a:t> </a:t>
            </a:r>
            <a:r>
              <a:rPr sz="2350">
                <a:latin typeface="Arial"/>
                <a:cs typeface="Arial"/>
              </a:rPr>
              <a:t>(poucos </a:t>
            </a:r>
            <a:r>
              <a:rPr sz="2350" spc="5">
                <a:latin typeface="Arial"/>
                <a:cs typeface="Arial"/>
              </a:rPr>
              <a:t> </a:t>
            </a:r>
            <a:r>
              <a:rPr sz="2350">
                <a:latin typeface="Arial"/>
                <a:cs typeface="Arial"/>
              </a:rPr>
              <a:t>transistores). </a:t>
            </a:r>
            <a:r>
              <a:rPr sz="2350" spc="-10">
                <a:latin typeface="Arial"/>
                <a:cs typeface="Arial"/>
              </a:rPr>
              <a:t>PC’s </a:t>
            </a:r>
            <a:r>
              <a:rPr sz="2350">
                <a:latin typeface="Arial"/>
                <a:cs typeface="Arial"/>
              </a:rPr>
              <a:t>com tamanho reduzido para médio </a:t>
            </a:r>
            <a:r>
              <a:rPr sz="2350" spc="-640">
                <a:latin typeface="Arial"/>
                <a:cs typeface="Arial"/>
              </a:rPr>
              <a:t> </a:t>
            </a:r>
            <a:r>
              <a:rPr sz="2350">
                <a:latin typeface="Arial"/>
                <a:cs typeface="Arial"/>
              </a:rPr>
              <a:t>e pequeno</a:t>
            </a:r>
            <a:r>
              <a:rPr sz="2350" spc="20">
                <a:latin typeface="Arial"/>
                <a:cs typeface="Arial"/>
              </a:rPr>
              <a:t> </a:t>
            </a:r>
            <a:r>
              <a:rPr sz="2350" spc="-5">
                <a:latin typeface="Arial"/>
                <a:cs typeface="Arial"/>
              </a:rPr>
              <a:t>porte.</a:t>
            </a:r>
            <a:r>
              <a:rPr sz="2350" spc="25">
                <a:latin typeface="Arial"/>
                <a:cs typeface="Arial"/>
              </a:rPr>
              <a:t> </a:t>
            </a:r>
            <a:r>
              <a:rPr sz="2350" spc="-5">
                <a:latin typeface="Arial"/>
                <a:cs typeface="Arial"/>
              </a:rPr>
              <a:t>Ex:</a:t>
            </a:r>
            <a:r>
              <a:rPr sz="2350" spc="-20">
                <a:latin typeface="Arial"/>
                <a:cs typeface="Arial"/>
              </a:rPr>
              <a:t> </a:t>
            </a:r>
            <a:r>
              <a:rPr sz="2350">
                <a:latin typeface="Arial"/>
                <a:cs typeface="Arial"/>
              </a:rPr>
              <a:t>IBM</a:t>
            </a:r>
            <a:r>
              <a:rPr sz="2350" spc="-15">
                <a:latin typeface="Arial"/>
                <a:cs typeface="Arial"/>
              </a:rPr>
              <a:t> </a:t>
            </a:r>
            <a:r>
              <a:rPr sz="2350">
                <a:latin typeface="Arial"/>
                <a:cs typeface="Arial"/>
              </a:rPr>
              <a:t>/</a:t>
            </a:r>
            <a:r>
              <a:rPr sz="2350" spc="-15">
                <a:latin typeface="Arial"/>
                <a:cs typeface="Arial"/>
              </a:rPr>
              <a:t> </a:t>
            </a:r>
            <a:r>
              <a:rPr sz="2350">
                <a:latin typeface="Arial"/>
                <a:cs typeface="Arial"/>
              </a:rPr>
              <a:t>360</a:t>
            </a:r>
          </a:p>
          <a:p>
            <a:pPr marL="489584" marR="5080" indent="-477520" algn="just">
              <a:lnSpc>
                <a:spcPct val="100000"/>
              </a:lnSpc>
              <a:spcBef>
                <a:spcPts val="605"/>
              </a:spcBef>
              <a:buSzPct val="78723"/>
              <a:buAutoNum type="arabicPeriod"/>
              <a:tabLst>
                <a:tab pos="490220" algn="l"/>
              </a:tabLst>
            </a:pPr>
            <a:r>
              <a:rPr sz="2350" b="1">
                <a:latin typeface="Arial"/>
                <a:cs typeface="Arial"/>
              </a:rPr>
              <a:t>4°GERAÇÃO (1970 - atuais): </a:t>
            </a:r>
            <a:r>
              <a:rPr sz="2350">
                <a:latin typeface="Arial"/>
                <a:cs typeface="Arial"/>
              </a:rPr>
              <a:t>Domínio da tecnologia, </a:t>
            </a:r>
            <a:r>
              <a:rPr sz="2350" spc="-640">
                <a:latin typeface="Arial"/>
                <a:cs typeface="Arial"/>
              </a:rPr>
              <a:t> </a:t>
            </a:r>
            <a:r>
              <a:rPr sz="2350">
                <a:latin typeface="Arial"/>
                <a:cs typeface="Arial"/>
              </a:rPr>
              <a:t>uso</a:t>
            </a:r>
            <a:r>
              <a:rPr sz="2350" spc="5">
                <a:latin typeface="Arial"/>
                <a:cs typeface="Arial"/>
              </a:rPr>
              <a:t> de</a:t>
            </a:r>
            <a:r>
              <a:rPr sz="2350" spc="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50" b="1" u="sng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processadores</a:t>
            </a:r>
            <a:r>
              <a:rPr sz="2350" b="1" spc="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50">
                <a:latin typeface="Arial"/>
                <a:cs typeface="Arial"/>
              </a:rPr>
              <a:t>(</a:t>
            </a:r>
            <a:r>
              <a:rPr sz="2350" spc="5">
                <a:latin typeface="Arial"/>
                <a:cs typeface="Arial"/>
              </a:rPr>
              <a:t> </a:t>
            </a:r>
            <a:r>
              <a:rPr sz="2350">
                <a:latin typeface="Arial"/>
                <a:cs typeface="Arial"/>
              </a:rPr>
              <a:t>mais</a:t>
            </a:r>
            <a:r>
              <a:rPr sz="2350" spc="5">
                <a:latin typeface="Arial"/>
                <a:cs typeface="Arial"/>
              </a:rPr>
              <a:t> </a:t>
            </a:r>
            <a:r>
              <a:rPr sz="2350">
                <a:latin typeface="Arial"/>
                <a:cs typeface="Arial"/>
              </a:rPr>
              <a:t>de</a:t>
            </a:r>
            <a:r>
              <a:rPr sz="2350" spc="5">
                <a:latin typeface="Arial"/>
                <a:cs typeface="Arial"/>
              </a:rPr>
              <a:t> </a:t>
            </a:r>
            <a:r>
              <a:rPr sz="2350">
                <a:latin typeface="Arial"/>
                <a:cs typeface="Arial"/>
              </a:rPr>
              <a:t>30</a:t>
            </a:r>
            <a:r>
              <a:rPr sz="2350" spc="5">
                <a:latin typeface="Arial"/>
                <a:cs typeface="Arial"/>
              </a:rPr>
              <a:t> </a:t>
            </a:r>
            <a:r>
              <a:rPr sz="2350">
                <a:latin typeface="Arial"/>
                <a:cs typeface="Arial"/>
              </a:rPr>
              <a:t>milhões</a:t>
            </a:r>
            <a:r>
              <a:rPr sz="2350" spc="5">
                <a:latin typeface="Arial"/>
                <a:cs typeface="Arial"/>
              </a:rPr>
              <a:t> </a:t>
            </a:r>
            <a:r>
              <a:rPr sz="2350" spc="10">
                <a:latin typeface="Arial"/>
                <a:cs typeface="Arial"/>
              </a:rPr>
              <a:t>de </a:t>
            </a:r>
            <a:r>
              <a:rPr sz="2350" spc="15">
                <a:latin typeface="Arial"/>
                <a:cs typeface="Arial"/>
              </a:rPr>
              <a:t> </a:t>
            </a:r>
            <a:r>
              <a:rPr sz="2350" spc="-5">
                <a:latin typeface="Arial"/>
                <a:cs typeface="Arial"/>
              </a:rPr>
              <a:t>transistores).</a:t>
            </a:r>
            <a:endParaRPr sz="2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8509" y="67817"/>
            <a:ext cx="62896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/>
              <a:t>4°</a:t>
            </a:r>
            <a:r>
              <a:rPr sz="4000" spc="5"/>
              <a:t> </a:t>
            </a:r>
            <a:r>
              <a:rPr sz="4000" spc="-5"/>
              <a:t>Gera</a:t>
            </a:r>
            <a:r>
              <a:rPr sz="4000"/>
              <a:t>ç</a:t>
            </a:r>
            <a:r>
              <a:rPr sz="4000" spc="-5"/>
              <a:t>ão:</a:t>
            </a:r>
            <a:r>
              <a:rPr sz="4000" spc="-400"/>
              <a:t> </a:t>
            </a:r>
            <a:r>
              <a:rPr sz="4000" spc="-5"/>
              <a:t>P</a:t>
            </a:r>
            <a:r>
              <a:rPr sz="4000" spc="-105"/>
              <a:t>r</a:t>
            </a:r>
            <a:r>
              <a:rPr sz="4000" spc="-10"/>
              <a:t>ocessado</a:t>
            </a:r>
            <a:r>
              <a:rPr sz="4000" spc="-85"/>
              <a:t>r</a:t>
            </a:r>
            <a:r>
              <a:rPr sz="4000" spc="-5"/>
              <a:t>es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1356741" y="5777826"/>
            <a:ext cx="5722620" cy="36830"/>
          </a:xfrm>
          <a:custGeom>
            <a:avLst/>
            <a:gdLst/>
            <a:ahLst/>
            <a:cxnLst/>
            <a:rect l="l" t="t" r="r" b="b"/>
            <a:pathLst>
              <a:path w="5722620" h="36829">
                <a:moveTo>
                  <a:pt x="5722620" y="0"/>
                </a:moveTo>
                <a:lnTo>
                  <a:pt x="0" y="0"/>
                </a:lnTo>
                <a:lnTo>
                  <a:pt x="0" y="36575"/>
                </a:lnTo>
                <a:lnTo>
                  <a:pt x="5722620" y="36575"/>
                </a:lnTo>
                <a:lnTo>
                  <a:pt x="572262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35405" y="707009"/>
            <a:ext cx="7804150" cy="5734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310" marR="30480" indent="-283845" algn="just">
              <a:lnSpc>
                <a:spcPct val="150000"/>
              </a:lnSpc>
              <a:spcBef>
                <a:spcPts val="100"/>
              </a:spcBef>
              <a:buClr>
                <a:srgbClr val="000000"/>
              </a:buClr>
              <a:buSzPct val="79629"/>
              <a:buFont typeface="Wingdings 2"/>
              <a:buChar char=""/>
              <a:tabLst>
                <a:tab pos="321945" algn="l"/>
              </a:tabLst>
            </a:pPr>
            <a:r>
              <a:rPr sz="2700" b="1" u="sng" spc="-2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Velocidade </a:t>
            </a:r>
            <a:r>
              <a:rPr sz="2700" b="1" u="sng" spc="-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de clock: </a:t>
            </a:r>
            <a:r>
              <a:rPr sz="2700" spc="-10">
                <a:latin typeface="Arial"/>
                <a:cs typeface="Arial"/>
              </a:rPr>
              <a:t>De </a:t>
            </a:r>
            <a:r>
              <a:rPr sz="2700" spc="-5">
                <a:latin typeface="Arial"/>
                <a:cs typeface="Arial"/>
              </a:rPr>
              <a:t>108.000 </a:t>
            </a:r>
            <a:r>
              <a:rPr sz="2700" spc="-15">
                <a:latin typeface="Arial"/>
                <a:cs typeface="Arial"/>
              </a:rPr>
              <a:t>Hz </a:t>
            </a:r>
            <a:r>
              <a:rPr sz="2700" spc="-5">
                <a:latin typeface="Arial"/>
                <a:cs typeface="Arial"/>
              </a:rPr>
              <a:t>(108 </a:t>
            </a:r>
            <a:r>
              <a:rPr sz="2700" spc="-10">
                <a:latin typeface="Arial"/>
                <a:cs typeface="Arial"/>
              </a:rPr>
              <a:t>kHz </a:t>
            </a:r>
            <a:r>
              <a:rPr sz="2700" spc="-5">
                <a:latin typeface="Arial"/>
                <a:cs typeface="Arial"/>
              </a:rPr>
              <a:t> do 4004 </a:t>
            </a:r>
            <a:r>
              <a:rPr sz="2700" spc="-10">
                <a:latin typeface="Arial"/>
                <a:cs typeface="Arial"/>
              </a:rPr>
              <a:t>de </a:t>
            </a:r>
            <a:r>
              <a:rPr sz="2700" spc="-5">
                <a:latin typeface="Arial"/>
                <a:cs typeface="Arial"/>
              </a:rPr>
              <a:t>1971) à 3.000.000.000 </a:t>
            </a:r>
            <a:r>
              <a:rPr sz="2700" spc="-10">
                <a:latin typeface="Arial"/>
                <a:cs typeface="Arial"/>
              </a:rPr>
              <a:t>Hz (3 </a:t>
            </a:r>
            <a:r>
              <a:rPr sz="2700">
                <a:latin typeface="Arial"/>
                <a:cs typeface="Arial"/>
              </a:rPr>
              <a:t>GHz </a:t>
            </a:r>
            <a:r>
              <a:rPr sz="2700" spc="-10">
                <a:latin typeface="Arial"/>
                <a:cs typeface="Arial"/>
              </a:rPr>
              <a:t>do </a:t>
            </a:r>
            <a:r>
              <a:rPr sz="2700" spc="-740">
                <a:latin typeface="Arial"/>
                <a:cs typeface="Arial"/>
              </a:rPr>
              <a:t> </a:t>
            </a:r>
            <a:r>
              <a:rPr sz="2700" spc="-5">
                <a:latin typeface="Arial"/>
                <a:cs typeface="Arial"/>
              </a:rPr>
              <a:t>Pentium</a:t>
            </a:r>
            <a:r>
              <a:rPr sz="2700" spc="-15">
                <a:latin typeface="Arial"/>
                <a:cs typeface="Arial"/>
              </a:rPr>
              <a:t> </a:t>
            </a:r>
            <a:r>
              <a:rPr sz="2700" spc="-5">
                <a:latin typeface="Arial"/>
                <a:cs typeface="Arial"/>
              </a:rPr>
              <a:t>4)</a:t>
            </a:r>
            <a:endParaRPr sz="2700">
              <a:latin typeface="Arial"/>
              <a:cs typeface="Arial"/>
            </a:endParaRPr>
          </a:p>
          <a:p>
            <a:pPr marL="321310" marR="31750" indent="-283845" algn="just">
              <a:lnSpc>
                <a:spcPct val="150000"/>
              </a:lnSpc>
              <a:spcBef>
                <a:spcPts val="605"/>
              </a:spcBef>
              <a:buClr>
                <a:srgbClr val="000000"/>
              </a:buClr>
              <a:buSzPct val="79629"/>
              <a:buFont typeface="Wingdings 2"/>
              <a:buChar char=""/>
              <a:tabLst>
                <a:tab pos="321945" algn="l"/>
              </a:tabLst>
            </a:pPr>
            <a:r>
              <a:rPr sz="2700" b="1" u="sng" spc="-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Número</a:t>
            </a:r>
            <a:r>
              <a:rPr sz="2700" b="1" u="sng" spc="72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 </a:t>
            </a:r>
            <a:r>
              <a:rPr sz="2700" b="1" u="sng" spc="-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de</a:t>
            </a:r>
            <a:r>
              <a:rPr sz="2700" b="1" u="sng" spc="72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 </a:t>
            </a:r>
            <a:r>
              <a:rPr sz="2700" b="1" u="sng" spc="-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transistores</a:t>
            </a:r>
            <a:r>
              <a:rPr sz="2700" b="1" spc="-5">
                <a:latin typeface="Arial"/>
                <a:cs typeface="Arial"/>
              </a:rPr>
              <a:t>:</a:t>
            </a:r>
            <a:r>
              <a:rPr sz="2700" b="1" spc="720">
                <a:latin typeface="Arial"/>
                <a:cs typeface="Arial"/>
              </a:rPr>
              <a:t> </a:t>
            </a:r>
            <a:r>
              <a:rPr sz="2700" spc="-10">
                <a:latin typeface="Arial"/>
                <a:cs typeface="Arial"/>
              </a:rPr>
              <a:t>De</a:t>
            </a:r>
            <a:r>
              <a:rPr sz="2700" spc="725">
                <a:latin typeface="Arial"/>
                <a:cs typeface="Arial"/>
              </a:rPr>
              <a:t> </a:t>
            </a:r>
            <a:r>
              <a:rPr sz="2700" spc="-5">
                <a:latin typeface="Arial"/>
                <a:cs typeface="Arial"/>
              </a:rPr>
              <a:t>2.300</a:t>
            </a:r>
            <a:r>
              <a:rPr sz="2700" spc="715">
                <a:latin typeface="Arial"/>
                <a:cs typeface="Arial"/>
              </a:rPr>
              <a:t> </a:t>
            </a:r>
            <a:r>
              <a:rPr sz="2700" spc="-5">
                <a:latin typeface="Arial"/>
                <a:cs typeface="Arial"/>
              </a:rPr>
              <a:t>(4004</a:t>
            </a:r>
            <a:r>
              <a:rPr sz="2700" spc="715">
                <a:latin typeface="Arial"/>
                <a:cs typeface="Arial"/>
              </a:rPr>
              <a:t> </a:t>
            </a:r>
            <a:r>
              <a:rPr sz="2700" spc="-20">
                <a:latin typeface="Arial"/>
                <a:cs typeface="Arial"/>
              </a:rPr>
              <a:t>de </a:t>
            </a:r>
            <a:r>
              <a:rPr sz="2700" spc="-735">
                <a:latin typeface="Arial"/>
                <a:cs typeface="Arial"/>
              </a:rPr>
              <a:t> </a:t>
            </a:r>
            <a:r>
              <a:rPr sz="2700" spc="-5">
                <a:latin typeface="Arial"/>
                <a:cs typeface="Arial"/>
              </a:rPr>
              <a:t>1971) à </a:t>
            </a:r>
            <a:r>
              <a:rPr sz="2700" b="1" u="sng" spc="-1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100 </a:t>
            </a:r>
            <a:r>
              <a:rPr sz="2700" b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milhões</a:t>
            </a:r>
            <a:r>
              <a:rPr sz="2700" spc="-5">
                <a:latin typeface="Arial"/>
                <a:cs typeface="Arial"/>
              </a:rPr>
              <a:t>(Pentium 4). </a:t>
            </a:r>
            <a:r>
              <a:rPr sz="2700" b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995 </a:t>
            </a:r>
            <a:r>
              <a:rPr sz="2700" b="1" u="sng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milhões </a:t>
            </a:r>
            <a:r>
              <a:rPr sz="2700" b="1" spc="5">
                <a:latin typeface="Arial"/>
                <a:cs typeface="Arial"/>
              </a:rPr>
              <a:t> </a:t>
            </a:r>
            <a:r>
              <a:rPr sz="2700" spc="-5">
                <a:latin typeface="Arial"/>
                <a:cs typeface="Arial"/>
              </a:rPr>
              <a:t>(i7-2600K</a:t>
            </a:r>
            <a:r>
              <a:rPr sz="2700">
                <a:latin typeface="Arial"/>
                <a:cs typeface="Arial"/>
              </a:rPr>
              <a:t> )</a:t>
            </a:r>
          </a:p>
          <a:p>
            <a:pPr marL="321310" marR="30480" indent="-283845" algn="just">
              <a:lnSpc>
                <a:spcPct val="150000"/>
              </a:lnSpc>
              <a:spcBef>
                <a:spcPts val="600"/>
              </a:spcBef>
              <a:buSzPct val="79629"/>
              <a:buFont typeface="Wingdings 2"/>
              <a:buChar char=""/>
              <a:tabLst>
                <a:tab pos="321945" algn="l"/>
              </a:tabLst>
            </a:pPr>
            <a:r>
              <a:rPr sz="2700" spc="-5">
                <a:latin typeface="Arial"/>
                <a:cs typeface="Arial"/>
              </a:rPr>
              <a:t>Os computadores </a:t>
            </a:r>
            <a:r>
              <a:rPr sz="2700">
                <a:latin typeface="Arial"/>
                <a:cs typeface="Arial"/>
              </a:rPr>
              <a:t>atuais </a:t>
            </a:r>
            <a:r>
              <a:rPr sz="2700" spc="-5">
                <a:latin typeface="Arial"/>
                <a:cs typeface="Arial"/>
              </a:rPr>
              <a:t>são mais de</a:t>
            </a:r>
            <a:r>
              <a:rPr sz="27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700" b="1" u="sng" spc="-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100 vezes </a:t>
            </a:r>
            <a:r>
              <a:rPr sz="270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700" b="1" spc="-5">
                <a:solidFill>
                  <a:srgbClr val="FF0000"/>
                </a:solidFill>
                <a:latin typeface="Arial"/>
                <a:cs typeface="Arial"/>
              </a:rPr>
              <a:t>menores do </a:t>
            </a:r>
            <a:r>
              <a:rPr sz="2700" b="1">
                <a:solidFill>
                  <a:srgbClr val="FF0000"/>
                </a:solidFill>
                <a:latin typeface="Arial"/>
                <a:cs typeface="Arial"/>
              </a:rPr>
              <a:t>que os </a:t>
            </a:r>
            <a:r>
              <a:rPr sz="2700" b="1" spc="-5">
                <a:solidFill>
                  <a:srgbClr val="FF0000"/>
                </a:solidFill>
                <a:latin typeface="Arial"/>
                <a:cs typeface="Arial"/>
              </a:rPr>
              <a:t>da 1</a:t>
            </a:r>
            <a:r>
              <a:rPr sz="2700" b="1" spc="-7" baseline="24691">
                <a:solidFill>
                  <a:srgbClr val="FF0000"/>
                </a:solidFill>
                <a:latin typeface="Arial"/>
                <a:cs typeface="Arial"/>
              </a:rPr>
              <a:t>ª </a:t>
            </a:r>
            <a:r>
              <a:rPr sz="2700" b="1" spc="-5">
                <a:solidFill>
                  <a:srgbClr val="FF0000"/>
                </a:solidFill>
                <a:latin typeface="Arial"/>
                <a:cs typeface="Arial"/>
              </a:rPr>
              <a:t>Geração </a:t>
            </a:r>
            <a:r>
              <a:rPr sz="2700" spc="-5">
                <a:latin typeface="Arial"/>
                <a:cs typeface="Arial"/>
              </a:rPr>
              <a:t>e um único </a:t>
            </a:r>
            <a:r>
              <a:rPr sz="2700">
                <a:latin typeface="Arial"/>
                <a:cs typeface="Arial"/>
              </a:rPr>
              <a:t> chip</a:t>
            </a:r>
            <a:r>
              <a:rPr sz="2700" spc="-10">
                <a:latin typeface="Arial"/>
                <a:cs typeface="Arial"/>
              </a:rPr>
              <a:t> </a:t>
            </a:r>
            <a:r>
              <a:rPr sz="2700">
                <a:latin typeface="Arial"/>
                <a:cs typeface="Arial"/>
              </a:rPr>
              <a:t>hoje</a:t>
            </a:r>
            <a:r>
              <a:rPr sz="2700" spc="-15">
                <a:latin typeface="Arial"/>
                <a:cs typeface="Arial"/>
              </a:rPr>
              <a:t> </a:t>
            </a:r>
            <a:r>
              <a:rPr sz="2700">
                <a:latin typeface="Arial"/>
                <a:cs typeface="Arial"/>
              </a:rPr>
              <a:t>é </a:t>
            </a:r>
            <a:r>
              <a:rPr sz="2700" spc="-5">
                <a:latin typeface="Arial"/>
                <a:cs typeface="Arial"/>
              </a:rPr>
              <a:t>bem</a:t>
            </a:r>
            <a:r>
              <a:rPr sz="2700">
                <a:latin typeface="Arial"/>
                <a:cs typeface="Arial"/>
              </a:rPr>
              <a:t> </a:t>
            </a:r>
            <a:r>
              <a:rPr sz="2700" spc="-5">
                <a:latin typeface="Arial"/>
                <a:cs typeface="Arial"/>
              </a:rPr>
              <a:t>mais</a:t>
            </a:r>
            <a:r>
              <a:rPr sz="2700" spc="5">
                <a:latin typeface="Arial"/>
                <a:cs typeface="Arial"/>
              </a:rPr>
              <a:t> </a:t>
            </a:r>
            <a:r>
              <a:rPr sz="2700" spc="-5">
                <a:latin typeface="Arial"/>
                <a:cs typeface="Arial"/>
              </a:rPr>
              <a:t>poderoso que</a:t>
            </a:r>
            <a:r>
              <a:rPr sz="2700" spc="-10">
                <a:latin typeface="Arial"/>
                <a:cs typeface="Arial"/>
              </a:rPr>
              <a:t> </a:t>
            </a:r>
            <a:r>
              <a:rPr sz="2700">
                <a:latin typeface="Arial"/>
                <a:cs typeface="Arial"/>
              </a:rPr>
              <a:t>o </a:t>
            </a:r>
            <a:r>
              <a:rPr sz="2700" spc="-5">
                <a:latin typeface="Arial"/>
                <a:cs typeface="Arial"/>
              </a:rPr>
              <a:t>ENIAC.</a:t>
            </a:r>
            <a:endParaRPr sz="2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8509" y="67817"/>
            <a:ext cx="62896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/>
              <a:t>4°</a:t>
            </a:r>
            <a:r>
              <a:rPr sz="4000" spc="5"/>
              <a:t> </a:t>
            </a:r>
            <a:r>
              <a:rPr sz="4000" spc="-5"/>
              <a:t>Gera</a:t>
            </a:r>
            <a:r>
              <a:rPr sz="4000"/>
              <a:t>ç</a:t>
            </a:r>
            <a:r>
              <a:rPr sz="4000" spc="-5"/>
              <a:t>ão:</a:t>
            </a:r>
            <a:r>
              <a:rPr sz="4000" spc="-400"/>
              <a:t> </a:t>
            </a:r>
            <a:r>
              <a:rPr sz="4000" spc="-5"/>
              <a:t>P</a:t>
            </a:r>
            <a:r>
              <a:rPr sz="4000" spc="-105"/>
              <a:t>r</a:t>
            </a:r>
            <a:r>
              <a:rPr sz="4000" spc="-10"/>
              <a:t>ocessado</a:t>
            </a:r>
            <a:r>
              <a:rPr sz="4000" spc="-85"/>
              <a:t>r</a:t>
            </a:r>
            <a:r>
              <a:rPr sz="4000" spc="-5"/>
              <a:t>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060805" y="913003"/>
            <a:ext cx="432752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SzPct val="79629"/>
              <a:buFont typeface="Wingdings 2"/>
              <a:buChar char=""/>
              <a:tabLst>
                <a:tab pos="295910" algn="l"/>
                <a:tab pos="296545" algn="l"/>
              </a:tabLst>
            </a:pPr>
            <a:r>
              <a:rPr sz="2700" b="1" u="sng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Limitação</a:t>
            </a:r>
            <a:r>
              <a:rPr sz="2700" b="1" u="sng" spc="-3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 </a:t>
            </a:r>
            <a:r>
              <a:rPr sz="2700" b="1" u="sng" spc="-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de</a:t>
            </a:r>
            <a:r>
              <a:rPr sz="2700" b="1" u="sng" spc="-3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 </a:t>
            </a:r>
            <a:r>
              <a:rPr sz="2700" b="1" u="sng" spc="-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Frequencia</a:t>
            </a:r>
            <a:endParaRPr sz="27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5567" y="1269491"/>
            <a:ext cx="7776972" cy="5431536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8509" y="67817"/>
            <a:ext cx="62896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/>
              <a:t>4°</a:t>
            </a:r>
            <a:r>
              <a:rPr sz="4000" spc="5"/>
              <a:t> </a:t>
            </a:r>
            <a:r>
              <a:rPr sz="4000" spc="-5"/>
              <a:t>Gera</a:t>
            </a:r>
            <a:r>
              <a:rPr sz="4000"/>
              <a:t>ç</a:t>
            </a:r>
            <a:r>
              <a:rPr sz="4000" spc="-5"/>
              <a:t>ão:</a:t>
            </a:r>
            <a:r>
              <a:rPr sz="4000" spc="-400"/>
              <a:t> </a:t>
            </a:r>
            <a:r>
              <a:rPr sz="4000" spc="-5"/>
              <a:t>P</a:t>
            </a:r>
            <a:r>
              <a:rPr sz="4000" spc="-105"/>
              <a:t>r</a:t>
            </a:r>
            <a:r>
              <a:rPr sz="4000" spc="-10"/>
              <a:t>ocessado</a:t>
            </a:r>
            <a:r>
              <a:rPr sz="4000" spc="-85"/>
              <a:t>r</a:t>
            </a:r>
            <a:r>
              <a:rPr sz="4000" spc="-5"/>
              <a:t>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060805" y="913003"/>
            <a:ext cx="396494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SzPct val="79629"/>
              <a:buFont typeface="Wingdings 2"/>
              <a:buChar char=""/>
              <a:tabLst>
                <a:tab pos="295910" algn="l"/>
                <a:tab pos="296545" algn="l"/>
              </a:tabLst>
            </a:pPr>
            <a:r>
              <a:rPr sz="2700" b="1" u="sng" spc="-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Soluções</a:t>
            </a:r>
            <a:r>
              <a:rPr sz="2700" b="1" u="sng" spc="-1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 </a:t>
            </a:r>
            <a:r>
              <a:rPr sz="2700" b="1" u="sng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:</a:t>
            </a:r>
            <a:r>
              <a:rPr sz="2700" b="1" u="sng" spc="-3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 </a:t>
            </a:r>
            <a:r>
              <a:rPr sz="2700" b="1" u="sng" spc="-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Frequencia</a:t>
            </a:r>
            <a:endParaRPr sz="27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7280" y="1476755"/>
            <a:ext cx="8046719" cy="512064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7264" y="22605"/>
            <a:ext cx="475678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/>
              <a:t>Evolução</a:t>
            </a:r>
            <a:r>
              <a:rPr spc="-50"/>
              <a:t> </a:t>
            </a:r>
            <a:r>
              <a:rPr spc="-15"/>
              <a:t>Software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54607" y="1617726"/>
            <a:ext cx="597789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621915" algn="l"/>
                <a:tab pos="3557904" algn="l"/>
                <a:tab pos="4990465" algn="l"/>
              </a:tabLst>
            </a:pPr>
            <a:r>
              <a:rPr sz="2600">
                <a:latin typeface="Arial"/>
                <a:cs typeface="Arial"/>
              </a:rPr>
              <a:t>transformaç</a:t>
            </a:r>
            <a:r>
              <a:rPr sz="2600" spc="5">
                <a:latin typeface="Arial"/>
                <a:cs typeface="Arial"/>
              </a:rPr>
              <a:t>õ</a:t>
            </a:r>
            <a:r>
              <a:rPr sz="2600" spc="-10">
                <a:latin typeface="Arial"/>
                <a:cs typeface="Arial"/>
              </a:rPr>
              <a:t>e</a:t>
            </a:r>
            <a:r>
              <a:rPr sz="2600" spc="5">
                <a:latin typeface="Arial"/>
                <a:cs typeface="Arial"/>
              </a:rPr>
              <a:t>s</a:t>
            </a:r>
            <a:r>
              <a:rPr sz="2600">
                <a:latin typeface="Arial"/>
                <a:cs typeface="Arial"/>
              </a:rPr>
              <a:t>.	</a:t>
            </a:r>
            <a:r>
              <a:rPr sz="2600" spc="-15">
                <a:latin typeface="Arial"/>
                <a:cs typeface="Arial"/>
              </a:rPr>
              <a:t>M</a:t>
            </a:r>
            <a:r>
              <a:rPr sz="2600">
                <a:latin typeface="Arial"/>
                <a:cs typeface="Arial"/>
              </a:rPr>
              <a:t>ais	também	vemos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77264" y="1220800"/>
            <a:ext cx="7664450" cy="8197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5"/>
              </a:spcBef>
              <a:tabLst>
                <a:tab pos="476884" algn="l"/>
                <a:tab pos="1019810" algn="l"/>
                <a:tab pos="2684145" algn="l"/>
                <a:tab pos="3317875" algn="l"/>
                <a:tab pos="3787140" algn="l"/>
                <a:tab pos="4625975" algn="l"/>
                <a:tab pos="5829935" algn="l"/>
                <a:tab pos="6464300" algn="l"/>
              </a:tabLst>
            </a:pPr>
            <a:r>
              <a:rPr sz="2050" spc="5">
                <a:latin typeface="Arial"/>
                <a:cs typeface="Arial"/>
              </a:rPr>
              <a:t>1.	</a:t>
            </a:r>
            <a:r>
              <a:rPr sz="2600" spc="5">
                <a:latin typeface="Arial"/>
                <a:cs typeface="Arial"/>
              </a:rPr>
              <a:t>O	</a:t>
            </a:r>
            <a:r>
              <a:rPr sz="2600">
                <a:latin typeface="Arial"/>
                <a:cs typeface="Arial"/>
              </a:rPr>
              <a:t>hardware	foi	o	que	sofreu	as	</a:t>
            </a:r>
            <a:r>
              <a:rPr sz="2600" spc="-5">
                <a:latin typeface="Arial"/>
                <a:cs typeface="Arial"/>
              </a:rPr>
              <a:t>maiores</a:t>
            </a:r>
            <a:endParaRPr sz="26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2600" spc="-5">
                <a:latin typeface="Arial"/>
                <a:cs typeface="Arial"/>
              </a:rPr>
              <a:t>muitas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489584">
              <a:lnSpc>
                <a:spcPct val="100000"/>
              </a:lnSpc>
              <a:spcBef>
                <a:spcPts val="695"/>
              </a:spcBef>
            </a:pPr>
            <a:r>
              <a:t>mudanças</a:t>
            </a:r>
            <a:r>
              <a:rPr spc="-40"/>
              <a:t> </a:t>
            </a:r>
            <a:r>
              <a:rPr spc="5"/>
              <a:t>nos</a:t>
            </a:r>
            <a:r>
              <a:rPr spc="-15"/>
              <a:t> </a:t>
            </a:r>
            <a:r>
              <a:t>software:</a:t>
            </a:r>
          </a:p>
          <a:p>
            <a:pPr marL="489584" indent="-477520">
              <a:lnSpc>
                <a:spcPct val="100000"/>
              </a:lnSpc>
              <a:spcBef>
                <a:spcPts val="600"/>
              </a:spcBef>
              <a:buSzPct val="78846"/>
              <a:buFont typeface="Wingdings 2"/>
              <a:buChar char=""/>
              <a:tabLst>
                <a:tab pos="489584" algn="l"/>
                <a:tab pos="490220" algn="l"/>
              </a:tabLst>
            </a:pPr>
            <a:r>
              <a:t>1957:</a:t>
            </a:r>
            <a:r>
              <a:rPr spc="-15"/>
              <a:t> </a:t>
            </a:r>
            <a:r>
              <a:t>primeiro</a:t>
            </a:r>
            <a:r>
              <a:rPr spc="-25"/>
              <a:t> </a:t>
            </a:r>
            <a:r>
              <a:t>compilador</a:t>
            </a:r>
            <a:r>
              <a:rPr spc="-25"/>
              <a:t> </a:t>
            </a:r>
            <a:r>
              <a:rPr b="1">
                <a:latin typeface="Arial"/>
                <a:cs typeface="Arial"/>
              </a:rPr>
              <a:t>Fortran</a:t>
            </a:r>
          </a:p>
          <a:p>
            <a:pPr marL="489584" indent="-477520">
              <a:lnSpc>
                <a:spcPct val="100000"/>
              </a:lnSpc>
              <a:spcBef>
                <a:spcPts val="600"/>
              </a:spcBef>
              <a:buSzPct val="78846"/>
              <a:buFont typeface="Wingdings 2"/>
              <a:buChar char=""/>
              <a:tabLst>
                <a:tab pos="489584" algn="l"/>
                <a:tab pos="490220" algn="l"/>
              </a:tabLst>
            </a:pPr>
            <a:r>
              <a:t>1959:</a:t>
            </a:r>
            <a:r>
              <a:rPr spc="-20"/>
              <a:t> </a:t>
            </a:r>
            <a:r>
              <a:t>Cria-se</a:t>
            </a:r>
            <a:r>
              <a:rPr spc="-20"/>
              <a:t> </a:t>
            </a:r>
            <a:r>
              <a:t>a</a:t>
            </a:r>
            <a:r>
              <a:rPr spc="-5"/>
              <a:t> </a:t>
            </a:r>
            <a:r>
              <a:t>linguagem</a:t>
            </a:r>
            <a:r>
              <a:rPr spc="-15"/>
              <a:t> </a:t>
            </a:r>
            <a:r>
              <a:rPr b="1">
                <a:latin typeface="Arial"/>
                <a:cs typeface="Arial"/>
              </a:rPr>
              <a:t>COBOL</a:t>
            </a:r>
            <a:r>
              <a:t>.</a:t>
            </a:r>
          </a:p>
          <a:p>
            <a:pPr marL="489584" marR="5080" indent="-477520">
              <a:lnSpc>
                <a:spcPct val="100000"/>
              </a:lnSpc>
              <a:spcBef>
                <a:spcPts val="600"/>
              </a:spcBef>
              <a:buSzPct val="78846"/>
              <a:buFont typeface="Wingdings 2"/>
              <a:buChar char=""/>
              <a:tabLst>
                <a:tab pos="489584" algn="l"/>
                <a:tab pos="490220" algn="l"/>
                <a:tab pos="2199640" algn="l"/>
              </a:tabLst>
            </a:pPr>
            <a:r>
              <a:t>1967:Criação</a:t>
            </a:r>
            <a:r>
              <a:rPr spc="160"/>
              <a:t> </a:t>
            </a:r>
            <a:r>
              <a:t>da</a:t>
            </a:r>
            <a:r>
              <a:rPr spc="155"/>
              <a:t> </a:t>
            </a:r>
            <a:r>
              <a:t>linguagem</a:t>
            </a:r>
            <a:r>
              <a:rPr spc="160"/>
              <a:t> </a:t>
            </a:r>
            <a:r>
              <a:rPr b="1">
                <a:latin typeface="Arial"/>
                <a:cs typeface="Arial"/>
              </a:rPr>
              <a:t>SIMULA</a:t>
            </a:r>
            <a:r>
              <a:t>,</a:t>
            </a:r>
            <a:r>
              <a:rPr spc="150"/>
              <a:t> </a:t>
            </a:r>
            <a:r>
              <a:t>a</a:t>
            </a:r>
            <a:r>
              <a:rPr spc="155"/>
              <a:t> </a:t>
            </a:r>
            <a:r>
              <a:rPr spc="-5"/>
              <a:t>primeira </a:t>
            </a:r>
            <a:r>
              <a:rPr spc="-710"/>
              <a:t> </a:t>
            </a:r>
            <a:r>
              <a:t>linguagem	orientada</a:t>
            </a:r>
            <a:r>
              <a:rPr spc="-5"/>
              <a:t> </a:t>
            </a:r>
            <a:r>
              <a:t>a objetos.</a:t>
            </a:r>
          </a:p>
          <a:p>
            <a:pPr marL="489584" indent="-477520">
              <a:lnSpc>
                <a:spcPct val="100000"/>
              </a:lnSpc>
              <a:spcBef>
                <a:spcPts val="605"/>
              </a:spcBef>
              <a:buSzPct val="78846"/>
              <a:buFont typeface="Wingdings 2"/>
              <a:buChar char=""/>
              <a:tabLst>
                <a:tab pos="489584" algn="l"/>
                <a:tab pos="490220" algn="l"/>
              </a:tabLst>
            </a:pPr>
            <a:r>
              <a:t>1971:</a:t>
            </a:r>
            <a:r>
              <a:rPr spc="-20"/>
              <a:t> </a:t>
            </a:r>
            <a:r>
              <a:t>Linguagem</a:t>
            </a:r>
            <a:r>
              <a:rPr spc="-10"/>
              <a:t> </a:t>
            </a:r>
            <a:r>
              <a:rPr b="1" spc="-30">
                <a:latin typeface="Arial"/>
                <a:cs typeface="Arial"/>
              </a:rPr>
              <a:t>PASCAL</a:t>
            </a:r>
            <a:r>
              <a:rPr b="1" spc="-5">
                <a:latin typeface="Arial"/>
                <a:cs typeface="Arial"/>
              </a:rPr>
              <a:t> </a:t>
            </a:r>
            <a:r>
              <a:t>é</a:t>
            </a:r>
            <a:r>
              <a:rPr spc="-30"/>
              <a:t> </a:t>
            </a:r>
            <a:r>
              <a:t>criada.</a:t>
            </a:r>
          </a:p>
          <a:p>
            <a:pPr marL="489584" indent="-477520">
              <a:lnSpc>
                <a:spcPct val="100000"/>
              </a:lnSpc>
              <a:spcBef>
                <a:spcPts val="600"/>
              </a:spcBef>
              <a:buSzPct val="78846"/>
              <a:buFont typeface="Wingdings 2"/>
              <a:buChar char=""/>
              <a:tabLst>
                <a:tab pos="489584" algn="l"/>
                <a:tab pos="490220" algn="l"/>
                <a:tab pos="3231515" algn="l"/>
              </a:tabLst>
            </a:pPr>
            <a:r>
              <a:t>1972:</a:t>
            </a:r>
            <a:r>
              <a:rPr spc="20"/>
              <a:t> </a:t>
            </a:r>
            <a:r>
              <a:t>Linguagem	</a:t>
            </a:r>
            <a:r>
              <a:rPr b="1">
                <a:latin typeface="Arial"/>
                <a:cs typeface="Arial"/>
              </a:rPr>
              <a:t>C</a:t>
            </a:r>
            <a:r>
              <a:rPr b="1" spc="-25">
                <a:latin typeface="Arial"/>
                <a:cs typeface="Arial"/>
              </a:rPr>
              <a:t> </a:t>
            </a:r>
            <a:r>
              <a:t>é</a:t>
            </a:r>
            <a:r>
              <a:rPr spc="-25"/>
              <a:t> </a:t>
            </a:r>
            <a:r>
              <a:t>criada.</a:t>
            </a:r>
          </a:p>
          <a:p>
            <a:pPr marL="489584" indent="-477520">
              <a:lnSpc>
                <a:spcPct val="100000"/>
              </a:lnSpc>
              <a:spcBef>
                <a:spcPts val="600"/>
              </a:spcBef>
              <a:buSzPct val="78846"/>
              <a:buFont typeface="Wingdings 2"/>
              <a:buChar char=""/>
              <a:tabLst>
                <a:tab pos="489584" algn="l"/>
                <a:tab pos="490220" algn="l"/>
                <a:tab pos="3946525" algn="l"/>
              </a:tabLst>
            </a:pPr>
            <a:r>
              <a:t>1983:</a:t>
            </a:r>
            <a:r>
              <a:rPr spc="5"/>
              <a:t> </a:t>
            </a:r>
            <a:r>
              <a:t>Linguagem</a:t>
            </a:r>
            <a:r>
              <a:rPr spc="15"/>
              <a:t> </a:t>
            </a:r>
            <a:r>
              <a:rPr b="1">
                <a:latin typeface="Arial"/>
                <a:cs typeface="Arial"/>
              </a:rPr>
              <a:t>C++	</a:t>
            </a:r>
            <a:r>
              <a:t>é</a:t>
            </a:r>
            <a:r>
              <a:rPr spc="-35"/>
              <a:t> </a:t>
            </a:r>
            <a:r>
              <a:t>criada.</a:t>
            </a:r>
          </a:p>
          <a:p>
            <a:pPr marL="489584" indent="-477520">
              <a:lnSpc>
                <a:spcPct val="100000"/>
              </a:lnSpc>
              <a:spcBef>
                <a:spcPts val="600"/>
              </a:spcBef>
              <a:buSzPct val="78846"/>
              <a:buFont typeface="Wingdings 2"/>
              <a:buChar char=""/>
              <a:tabLst>
                <a:tab pos="489584" algn="l"/>
                <a:tab pos="490220" algn="l"/>
              </a:tabLst>
            </a:pPr>
            <a:r>
              <a:t>1995:</a:t>
            </a:r>
            <a:r>
              <a:rPr spc="-155"/>
              <a:t> </a:t>
            </a:r>
            <a:r>
              <a:t>A</a:t>
            </a:r>
            <a:r>
              <a:rPr spc="-145"/>
              <a:t> </a:t>
            </a:r>
            <a:r>
              <a:t>linguagem </a:t>
            </a:r>
            <a:r>
              <a:rPr b="1" spc="-95">
                <a:latin typeface="Arial"/>
                <a:cs typeface="Arial"/>
              </a:rPr>
              <a:t>JAVA</a:t>
            </a:r>
            <a:r>
              <a:rPr b="1" spc="-20">
                <a:latin typeface="Arial"/>
                <a:cs typeface="Arial"/>
              </a:rPr>
              <a:t> </a:t>
            </a:r>
            <a:r>
              <a:t>é</a:t>
            </a:r>
            <a:r>
              <a:rPr spc="10"/>
              <a:t> </a:t>
            </a:r>
            <a:r>
              <a:t>lançada</a:t>
            </a:r>
            <a:r>
              <a:rPr spc="-15"/>
              <a:t> </a:t>
            </a:r>
            <a:r>
              <a:t>pela</a:t>
            </a:r>
            <a:r>
              <a:rPr spc="-5"/>
              <a:t> </a:t>
            </a:r>
            <a:r>
              <a:t>Sun.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64323" y="3933444"/>
            <a:ext cx="1844039" cy="150571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2088" y="95457"/>
            <a:ext cx="7478827" cy="673902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algn="ctr">
              <a:spcBef>
                <a:spcPts val="95"/>
              </a:spcBef>
            </a:pPr>
            <a:r>
              <a:rPr lang="pt-BR" dirty="0"/>
              <a:t>Referências  Bibliográficas</a:t>
            </a:r>
            <a:endParaRPr lang="pt-BR" u="sng" spc="-10" dirty="0">
              <a:uFill>
                <a:solidFill>
                  <a:srgbClr val="562213"/>
                </a:solidFill>
              </a:uFill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7363" y="766572"/>
            <a:ext cx="4338066" cy="9829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99850" y="1534635"/>
            <a:ext cx="2953511" cy="401116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2811" y="339852"/>
            <a:ext cx="5851397" cy="121843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14602" y="486283"/>
            <a:ext cx="514858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5">
                <a:latin typeface="Gill Sans MT"/>
                <a:cs typeface="Gill Sans MT"/>
              </a:rPr>
              <a:t>Ranking das</a:t>
            </a:r>
            <a:r>
              <a:rPr b="0" spc="-15">
                <a:latin typeface="Gill Sans MT"/>
                <a:cs typeface="Gill Sans MT"/>
              </a:rPr>
              <a:t> </a:t>
            </a:r>
            <a:r>
              <a:rPr b="0" spc="-10">
                <a:latin typeface="Gill Sans MT"/>
                <a:cs typeface="Gill Sans MT"/>
              </a:rPr>
              <a:t>Linguagens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1975" y="1709927"/>
            <a:ext cx="7737348" cy="3878579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2811" y="190500"/>
            <a:ext cx="5851397" cy="121843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14602" y="336880"/>
            <a:ext cx="515048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5">
                <a:latin typeface="Gill Sans MT"/>
                <a:cs typeface="Gill Sans MT"/>
              </a:rPr>
              <a:t>Ranking</a:t>
            </a:r>
            <a:r>
              <a:rPr b="0" spc="5">
                <a:latin typeface="Gill Sans MT"/>
                <a:cs typeface="Gill Sans MT"/>
              </a:rPr>
              <a:t> </a:t>
            </a:r>
            <a:r>
              <a:rPr b="0" spc="-5">
                <a:latin typeface="Gill Sans MT"/>
                <a:cs typeface="Gill Sans MT"/>
              </a:rPr>
              <a:t>das</a:t>
            </a:r>
            <a:r>
              <a:rPr b="0" spc="-15">
                <a:latin typeface="Gill Sans MT"/>
                <a:cs typeface="Gill Sans MT"/>
              </a:rPr>
              <a:t> </a:t>
            </a:r>
            <a:r>
              <a:rPr b="0" spc="-10">
                <a:latin typeface="Gill Sans MT"/>
                <a:cs typeface="Gill Sans MT"/>
              </a:rPr>
              <a:t>Linguagens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608" y="1269491"/>
            <a:ext cx="6858000" cy="5457444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0416" y="22605"/>
            <a:ext cx="529209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/>
              <a:t>Histórico </a:t>
            </a:r>
            <a:r>
              <a:rPr spc="-5"/>
              <a:t>e</a:t>
            </a:r>
            <a:r>
              <a:rPr spc="-15"/>
              <a:t> </a:t>
            </a:r>
            <a:r>
              <a:rPr spc="-20"/>
              <a:t>Evolução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50416" y="1150061"/>
            <a:ext cx="7896859" cy="38373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9584" marR="6350" indent="-477520" algn="just">
              <a:lnSpc>
                <a:spcPct val="100000"/>
              </a:lnSpc>
              <a:spcBef>
                <a:spcPts val="100"/>
              </a:spcBef>
              <a:buSzPct val="79166"/>
              <a:buAutoNum type="arabicPeriod"/>
              <a:tabLst>
                <a:tab pos="490220" algn="l"/>
              </a:tabLst>
            </a:pPr>
            <a:r>
              <a:rPr sz="2400" spc="-5">
                <a:latin typeface="Arial"/>
                <a:cs typeface="Arial"/>
              </a:rPr>
              <a:t>Nos</a:t>
            </a:r>
            <a:r>
              <a:rPr sz="2400">
                <a:latin typeface="Arial"/>
                <a:cs typeface="Arial"/>
              </a:rPr>
              <a:t> últimos</a:t>
            </a:r>
            <a:r>
              <a:rPr sz="2400" spc="5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tempos,</a:t>
            </a:r>
            <a:r>
              <a:rPr sz="2400" spc="5">
                <a:latin typeface="Arial"/>
                <a:cs typeface="Arial"/>
              </a:rPr>
              <a:t> </a:t>
            </a:r>
            <a:r>
              <a:rPr sz="2400" b="1" spc="-5">
                <a:solidFill>
                  <a:srgbClr val="FF0000"/>
                </a:solidFill>
                <a:latin typeface="Arial"/>
                <a:cs typeface="Arial"/>
              </a:rPr>
              <a:t>os</a:t>
            </a:r>
            <a:r>
              <a:rPr sz="240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>
                <a:solidFill>
                  <a:srgbClr val="FF0000"/>
                </a:solidFill>
                <a:latin typeface="Arial"/>
                <a:cs typeface="Arial"/>
              </a:rPr>
              <a:t>custos</a:t>
            </a:r>
            <a:r>
              <a:rPr sz="240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>
                <a:solidFill>
                  <a:srgbClr val="FF0000"/>
                </a:solidFill>
                <a:latin typeface="Arial"/>
                <a:cs typeface="Arial"/>
              </a:rPr>
              <a:t>decrescentes</a:t>
            </a:r>
            <a:r>
              <a:rPr sz="240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400" b="1">
                <a:solidFill>
                  <a:srgbClr val="FF0000"/>
                </a:solidFill>
                <a:latin typeface="Arial"/>
                <a:cs typeface="Arial"/>
              </a:rPr>
              <a:t> hardware</a:t>
            </a:r>
            <a:r>
              <a:rPr sz="2400" b="1" spc="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>
                <a:latin typeface="Arial"/>
                <a:cs typeface="Arial"/>
              </a:rPr>
              <a:t>aumentam</a:t>
            </a:r>
            <a:r>
              <a:rPr sz="2400">
                <a:latin typeface="Arial"/>
                <a:cs typeface="Arial"/>
              </a:rPr>
              <a:t> </a:t>
            </a:r>
            <a:r>
              <a:rPr sz="2400" spc="-5">
                <a:latin typeface="Arial"/>
                <a:cs typeface="Arial"/>
              </a:rPr>
              <a:t>a</a:t>
            </a:r>
            <a:r>
              <a:rPr sz="2400">
                <a:latin typeface="Arial"/>
                <a:cs typeface="Arial"/>
              </a:rPr>
              <a:t> </a:t>
            </a:r>
            <a:r>
              <a:rPr sz="2400" spc="-5">
                <a:latin typeface="Arial"/>
                <a:cs typeface="Arial"/>
              </a:rPr>
              <a:t>faixa</a:t>
            </a:r>
            <a:r>
              <a:rPr sz="2400">
                <a:latin typeface="Arial"/>
                <a:cs typeface="Arial"/>
              </a:rPr>
              <a:t> </a:t>
            </a:r>
            <a:r>
              <a:rPr sz="2400" spc="-5">
                <a:latin typeface="Arial"/>
                <a:cs typeface="Arial"/>
              </a:rPr>
              <a:t>de</a:t>
            </a:r>
            <a:r>
              <a:rPr sz="2400">
                <a:latin typeface="Arial"/>
                <a:cs typeface="Arial"/>
              </a:rPr>
              <a:t> </a:t>
            </a:r>
            <a:r>
              <a:rPr sz="2400" spc="-5">
                <a:latin typeface="Arial"/>
                <a:cs typeface="Arial"/>
              </a:rPr>
              <a:t>aplicações </a:t>
            </a:r>
            <a:r>
              <a:rPr sz="2400">
                <a:latin typeface="Arial"/>
                <a:cs typeface="Arial"/>
              </a:rPr>
              <a:t> </a:t>
            </a:r>
            <a:r>
              <a:rPr sz="2400" spc="-5">
                <a:latin typeface="Arial"/>
                <a:cs typeface="Arial"/>
              </a:rPr>
              <a:t>economicamente</a:t>
            </a:r>
            <a:r>
              <a:rPr sz="2400" spc="25">
                <a:latin typeface="Arial"/>
                <a:cs typeface="Arial"/>
              </a:rPr>
              <a:t> </a:t>
            </a:r>
            <a:r>
              <a:rPr sz="2400" spc="-5">
                <a:latin typeface="Arial"/>
                <a:cs typeface="Arial"/>
              </a:rPr>
              <a:t>viáveis.</a:t>
            </a:r>
            <a:endParaRPr sz="2400">
              <a:latin typeface="Arial"/>
              <a:cs typeface="Arial"/>
            </a:endParaRPr>
          </a:p>
          <a:p>
            <a:pPr marL="489584" marR="5080" indent="-477520" algn="just">
              <a:lnSpc>
                <a:spcPct val="100000"/>
              </a:lnSpc>
              <a:spcBef>
                <a:spcPts val="605"/>
              </a:spcBef>
              <a:buSzPct val="79166"/>
              <a:buAutoNum type="arabicPeriod"/>
              <a:tabLst>
                <a:tab pos="490220" algn="l"/>
              </a:tabLst>
            </a:pPr>
            <a:r>
              <a:rPr sz="2400">
                <a:latin typeface="Arial"/>
                <a:cs typeface="Arial"/>
              </a:rPr>
              <a:t>Capacidade </a:t>
            </a:r>
            <a:r>
              <a:rPr sz="2400" spc="-5">
                <a:latin typeface="Arial"/>
                <a:cs typeface="Arial"/>
              </a:rPr>
              <a:t>de </a:t>
            </a:r>
            <a:r>
              <a:rPr sz="2400">
                <a:latin typeface="Arial"/>
                <a:cs typeface="Arial"/>
              </a:rPr>
              <a:t>processamento </a:t>
            </a:r>
            <a:r>
              <a:rPr sz="2400" spc="-5">
                <a:latin typeface="Arial"/>
                <a:cs typeface="Arial"/>
              </a:rPr>
              <a:t>crescente em conjunto </a:t>
            </a:r>
            <a:r>
              <a:rPr sz="2400" spc="-655">
                <a:latin typeface="Arial"/>
                <a:cs typeface="Arial"/>
              </a:rPr>
              <a:t> </a:t>
            </a:r>
            <a:r>
              <a:rPr sz="2400" spc="-5">
                <a:latin typeface="Arial"/>
                <a:cs typeface="Arial"/>
              </a:rPr>
              <a:t>com </a:t>
            </a:r>
            <a:r>
              <a:rPr sz="2400" b="1" spc="-5">
                <a:solidFill>
                  <a:srgbClr val="FF0000"/>
                </a:solidFill>
                <a:latin typeface="Arial"/>
                <a:cs typeface="Arial"/>
              </a:rPr>
              <a:t>software </a:t>
            </a:r>
            <a:r>
              <a:rPr sz="2400" b="1">
                <a:solidFill>
                  <a:srgbClr val="FF0000"/>
                </a:solidFill>
                <a:latin typeface="Arial"/>
                <a:cs typeface="Arial"/>
              </a:rPr>
              <a:t>cada vez </a:t>
            </a:r>
            <a:r>
              <a:rPr sz="2400" b="1" spc="-5">
                <a:solidFill>
                  <a:srgbClr val="FF0000"/>
                </a:solidFill>
                <a:latin typeface="Arial"/>
                <a:cs typeface="Arial"/>
              </a:rPr>
              <a:t>mais robustos </a:t>
            </a:r>
            <a:r>
              <a:rPr sz="2400" spc="-5">
                <a:latin typeface="Arial"/>
                <a:cs typeface="Arial"/>
              </a:rPr>
              <a:t>aumentam a </a:t>
            </a:r>
            <a:r>
              <a:rPr sz="2400">
                <a:latin typeface="Arial"/>
                <a:cs typeface="Arial"/>
              </a:rPr>
              <a:t> </a:t>
            </a:r>
            <a:r>
              <a:rPr sz="2400" spc="-5">
                <a:latin typeface="Arial"/>
                <a:cs typeface="Arial"/>
              </a:rPr>
              <a:t>facilidade</a:t>
            </a:r>
            <a:r>
              <a:rPr sz="2400" spc="35">
                <a:latin typeface="Arial"/>
                <a:cs typeface="Arial"/>
              </a:rPr>
              <a:t> </a:t>
            </a:r>
            <a:r>
              <a:rPr sz="2400" spc="-5">
                <a:latin typeface="Arial"/>
                <a:cs typeface="Arial"/>
              </a:rPr>
              <a:t>de</a:t>
            </a:r>
            <a:r>
              <a:rPr sz="2400">
                <a:latin typeface="Arial"/>
                <a:cs typeface="Arial"/>
              </a:rPr>
              <a:t> </a:t>
            </a:r>
            <a:r>
              <a:rPr sz="2400" spc="-5">
                <a:latin typeface="Arial"/>
                <a:cs typeface="Arial"/>
              </a:rPr>
              <a:t>uso</a:t>
            </a:r>
            <a:r>
              <a:rPr sz="2400" spc="15">
                <a:latin typeface="Arial"/>
                <a:cs typeface="Arial"/>
              </a:rPr>
              <a:t> </a:t>
            </a:r>
            <a:r>
              <a:rPr sz="2400" spc="-5">
                <a:latin typeface="Arial"/>
                <a:cs typeface="Arial"/>
              </a:rPr>
              <a:t>e</a:t>
            </a:r>
            <a:r>
              <a:rPr sz="2400" spc="-10">
                <a:latin typeface="Arial"/>
                <a:cs typeface="Arial"/>
              </a:rPr>
              <a:t> </a:t>
            </a:r>
            <a:r>
              <a:rPr sz="2400" spc="-5">
                <a:latin typeface="Arial"/>
                <a:cs typeface="Arial"/>
              </a:rPr>
              <a:t>rendimento</a:t>
            </a:r>
            <a:r>
              <a:rPr sz="2400" spc="30">
                <a:latin typeface="Arial"/>
                <a:cs typeface="Arial"/>
              </a:rPr>
              <a:t> </a:t>
            </a:r>
            <a:r>
              <a:rPr sz="2400" spc="-5">
                <a:latin typeface="Arial"/>
                <a:cs typeface="Arial"/>
              </a:rPr>
              <a:t>do</a:t>
            </a:r>
            <a:r>
              <a:rPr sz="2400" spc="5">
                <a:latin typeface="Arial"/>
                <a:cs typeface="Arial"/>
              </a:rPr>
              <a:t> </a:t>
            </a:r>
            <a:r>
              <a:rPr sz="2400" spc="-15">
                <a:latin typeface="Arial"/>
                <a:cs typeface="Arial"/>
              </a:rPr>
              <a:t>computador.</a:t>
            </a:r>
            <a:endParaRPr sz="2400">
              <a:latin typeface="Arial"/>
              <a:cs typeface="Arial"/>
            </a:endParaRPr>
          </a:p>
          <a:p>
            <a:pPr marL="489584" marR="6350" indent="-477520" algn="just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ct val="79166"/>
              <a:buAutoNum type="arabicPeriod"/>
              <a:tabLst>
                <a:tab pos="490220" algn="l"/>
              </a:tabLst>
            </a:pPr>
            <a:r>
              <a:rPr sz="2400" b="1" spc="-5">
                <a:solidFill>
                  <a:srgbClr val="FF0000"/>
                </a:solidFill>
                <a:latin typeface="Arial"/>
                <a:cs typeface="Arial"/>
              </a:rPr>
              <a:t>Aplicações:</a:t>
            </a:r>
            <a:r>
              <a:rPr sz="240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>
                <a:latin typeface="Arial"/>
                <a:cs typeface="Arial"/>
              </a:rPr>
              <a:t>Banco</a:t>
            </a:r>
            <a:r>
              <a:rPr sz="2400">
                <a:latin typeface="Arial"/>
                <a:cs typeface="Arial"/>
              </a:rPr>
              <a:t> </a:t>
            </a:r>
            <a:r>
              <a:rPr sz="2400" spc="-5">
                <a:latin typeface="Arial"/>
                <a:cs typeface="Arial"/>
              </a:rPr>
              <a:t>de</a:t>
            </a:r>
            <a:r>
              <a:rPr sz="2400">
                <a:latin typeface="Arial"/>
                <a:cs typeface="Arial"/>
              </a:rPr>
              <a:t> Dados,</a:t>
            </a:r>
            <a:r>
              <a:rPr sz="2400" spc="5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Processamento</a:t>
            </a:r>
            <a:r>
              <a:rPr sz="2400" spc="5">
                <a:latin typeface="Arial"/>
                <a:cs typeface="Arial"/>
              </a:rPr>
              <a:t> </a:t>
            </a:r>
            <a:r>
              <a:rPr sz="2400" spc="-10">
                <a:latin typeface="Arial"/>
                <a:cs typeface="Arial"/>
              </a:rPr>
              <a:t>de </a:t>
            </a:r>
            <a:r>
              <a:rPr sz="2400" spc="-5">
                <a:latin typeface="Arial"/>
                <a:cs typeface="Arial"/>
              </a:rPr>
              <a:t> sinais, Processamento de imagens, Reconhecimento </a:t>
            </a:r>
            <a:r>
              <a:rPr sz="2400">
                <a:latin typeface="Arial"/>
                <a:cs typeface="Arial"/>
              </a:rPr>
              <a:t> </a:t>
            </a:r>
            <a:r>
              <a:rPr sz="2400" spc="-5">
                <a:latin typeface="Arial"/>
                <a:cs typeface="Arial"/>
              </a:rPr>
              <a:t>de</a:t>
            </a:r>
            <a:r>
              <a:rPr sz="2400">
                <a:latin typeface="Arial"/>
                <a:cs typeface="Arial"/>
              </a:rPr>
              <a:t> voz, </a:t>
            </a:r>
            <a:r>
              <a:rPr sz="2400" spc="-5">
                <a:latin typeface="Arial"/>
                <a:cs typeface="Arial"/>
              </a:rPr>
              <a:t>Videoconferência,</a:t>
            </a:r>
            <a:r>
              <a:rPr sz="2400">
                <a:latin typeface="Arial"/>
                <a:cs typeface="Arial"/>
              </a:rPr>
              <a:t> </a:t>
            </a:r>
            <a:r>
              <a:rPr sz="2400" spc="-5">
                <a:latin typeface="Arial"/>
                <a:cs typeface="Arial"/>
              </a:rPr>
              <a:t>Multimídia</a:t>
            </a:r>
            <a:r>
              <a:rPr sz="2400">
                <a:latin typeface="Arial"/>
                <a:cs typeface="Arial"/>
              </a:rPr>
              <a:t> </a:t>
            </a:r>
            <a:r>
              <a:rPr sz="2400" spc="-5">
                <a:latin typeface="Arial"/>
                <a:cs typeface="Arial"/>
              </a:rPr>
              <a:t>e</a:t>
            </a:r>
            <a:r>
              <a:rPr sz="2400">
                <a:latin typeface="Arial"/>
                <a:cs typeface="Arial"/>
              </a:rPr>
              <a:t> </a:t>
            </a:r>
            <a:r>
              <a:rPr sz="2400" spc="-5">
                <a:latin typeface="Arial"/>
                <a:cs typeface="Arial"/>
              </a:rPr>
              <a:t>Previsão</a:t>
            </a:r>
            <a:r>
              <a:rPr sz="2400">
                <a:latin typeface="Arial"/>
                <a:cs typeface="Arial"/>
              </a:rPr>
              <a:t> </a:t>
            </a:r>
            <a:r>
              <a:rPr sz="2400" spc="-10">
                <a:latin typeface="Arial"/>
                <a:cs typeface="Arial"/>
              </a:rPr>
              <a:t>do </a:t>
            </a:r>
            <a:r>
              <a:rPr sz="2400" spc="-655">
                <a:latin typeface="Arial"/>
                <a:cs typeface="Arial"/>
              </a:rPr>
              <a:t> </a:t>
            </a:r>
            <a:r>
              <a:rPr sz="2400" spc="-5">
                <a:latin typeface="Arial"/>
                <a:cs typeface="Arial"/>
              </a:rPr>
              <a:t>tempo.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5591" y="4753355"/>
            <a:ext cx="2026919" cy="2104641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4602" y="485902"/>
            <a:ext cx="213296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/>
              <a:t>Internet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5567" y="1455419"/>
            <a:ext cx="7895843" cy="394716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4602" y="485902"/>
            <a:ext cx="381317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/>
              <a:t>Internet</a:t>
            </a:r>
            <a:r>
              <a:rPr spc="-25"/>
              <a:t> </a:t>
            </a:r>
            <a:r>
              <a:rPr spc="-20"/>
              <a:t>Móvel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1975" y="1700783"/>
            <a:ext cx="7365492" cy="4751832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4602" y="485902"/>
            <a:ext cx="493331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/>
              <a:t>Internet</a:t>
            </a:r>
            <a:r>
              <a:rPr spc="15"/>
              <a:t> </a:t>
            </a:r>
            <a:r>
              <a:rPr spc="-10"/>
              <a:t>das</a:t>
            </a:r>
            <a:r>
              <a:rPr spc="5"/>
              <a:t> </a:t>
            </a:r>
            <a:r>
              <a:rPr spc="-5"/>
              <a:t>Coisas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7196" y="1772411"/>
            <a:ext cx="7746492" cy="3874008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4696" y="1039"/>
            <a:ext cx="345381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/>
              <a:t>E</a:t>
            </a:r>
            <a:r>
              <a:rPr spc="-140"/>
              <a:t>x</a:t>
            </a:r>
            <a:r>
              <a:rPr spc="-5"/>
              <a:t>e</a:t>
            </a:r>
            <a:r>
              <a:rPr spc="-114"/>
              <a:t>r</a:t>
            </a:r>
            <a:r>
              <a:rPr spc="-5"/>
              <a:t>cício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6571" y="1189100"/>
            <a:ext cx="7475855" cy="413766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489584" marR="6985" indent="-477520">
              <a:lnSpc>
                <a:spcPts val="2380"/>
              </a:lnSpc>
              <a:spcBef>
                <a:spcPts val="390"/>
              </a:spcBef>
              <a:buSzPct val="79545"/>
              <a:buAutoNum type="arabicPeriod"/>
              <a:tabLst>
                <a:tab pos="489584" algn="l"/>
                <a:tab pos="490220" algn="l"/>
                <a:tab pos="1702435" algn="l"/>
                <a:tab pos="2370455" algn="l"/>
                <a:tab pos="3103880" algn="l"/>
                <a:tab pos="4254500" algn="l"/>
                <a:tab pos="5452110" algn="l"/>
                <a:tab pos="5748020" algn="l"/>
                <a:tab pos="7008495" algn="l"/>
              </a:tabLst>
            </a:pPr>
            <a:r>
              <a:rPr sz="2200" spc="-5">
                <a:latin typeface="Arial"/>
                <a:cs typeface="Arial"/>
              </a:rPr>
              <a:t>E</a:t>
            </a:r>
            <a:r>
              <a:rPr sz="2200" spc="-15">
                <a:latin typeface="Arial"/>
                <a:cs typeface="Arial"/>
              </a:rPr>
              <a:t>x</a:t>
            </a:r>
            <a:r>
              <a:rPr sz="2200" spc="-5">
                <a:latin typeface="Arial"/>
                <a:cs typeface="Arial"/>
              </a:rPr>
              <a:t>plique</a:t>
            </a:r>
            <a:r>
              <a:rPr sz="2200">
                <a:latin typeface="Arial"/>
                <a:cs typeface="Arial"/>
              </a:rPr>
              <a:t>	</a:t>
            </a:r>
            <a:r>
              <a:rPr sz="2200" spc="-5">
                <a:latin typeface="Arial"/>
                <a:cs typeface="Arial"/>
              </a:rPr>
              <a:t>com</a:t>
            </a:r>
            <a:r>
              <a:rPr sz="2200">
                <a:latin typeface="Arial"/>
                <a:cs typeface="Arial"/>
              </a:rPr>
              <a:t>	</a:t>
            </a:r>
            <a:r>
              <a:rPr sz="2200" spc="-5">
                <a:latin typeface="Arial"/>
                <a:cs typeface="Arial"/>
              </a:rPr>
              <a:t>s</a:t>
            </a:r>
            <a:r>
              <a:rPr sz="2200">
                <a:latin typeface="Arial"/>
                <a:cs typeface="Arial"/>
              </a:rPr>
              <a:t>u</a:t>
            </a:r>
            <a:r>
              <a:rPr sz="2200" spc="-5">
                <a:latin typeface="Arial"/>
                <a:cs typeface="Arial"/>
              </a:rPr>
              <a:t>as</a:t>
            </a:r>
            <a:r>
              <a:rPr sz="2200">
                <a:latin typeface="Arial"/>
                <a:cs typeface="Arial"/>
              </a:rPr>
              <a:t>	</a:t>
            </a:r>
            <a:r>
              <a:rPr sz="2200" spc="-5">
                <a:latin typeface="Arial"/>
                <a:cs typeface="Arial"/>
              </a:rPr>
              <a:t>própr</a:t>
            </a:r>
            <a:r>
              <a:rPr sz="2200">
                <a:latin typeface="Arial"/>
                <a:cs typeface="Arial"/>
              </a:rPr>
              <a:t>i</a:t>
            </a:r>
            <a:r>
              <a:rPr sz="2200" spc="-5">
                <a:latin typeface="Arial"/>
                <a:cs typeface="Arial"/>
              </a:rPr>
              <a:t>as</a:t>
            </a:r>
            <a:r>
              <a:rPr sz="2200">
                <a:latin typeface="Arial"/>
                <a:cs typeface="Arial"/>
              </a:rPr>
              <a:t>	</a:t>
            </a:r>
            <a:r>
              <a:rPr sz="2200" spc="-5">
                <a:latin typeface="Arial"/>
                <a:cs typeface="Arial"/>
              </a:rPr>
              <a:t>pa</a:t>
            </a:r>
            <a:r>
              <a:rPr sz="2200">
                <a:latin typeface="Arial"/>
                <a:cs typeface="Arial"/>
              </a:rPr>
              <a:t>l</a:t>
            </a:r>
            <a:r>
              <a:rPr sz="2200" spc="-5">
                <a:latin typeface="Arial"/>
                <a:cs typeface="Arial"/>
              </a:rPr>
              <a:t>av</a:t>
            </a:r>
            <a:r>
              <a:rPr sz="2200">
                <a:latin typeface="Arial"/>
                <a:cs typeface="Arial"/>
              </a:rPr>
              <a:t>r</a:t>
            </a:r>
            <a:r>
              <a:rPr sz="2200" spc="-5">
                <a:latin typeface="Arial"/>
                <a:cs typeface="Arial"/>
              </a:rPr>
              <a:t>as</a:t>
            </a:r>
            <a:r>
              <a:rPr sz="2200">
                <a:latin typeface="Arial"/>
                <a:cs typeface="Arial"/>
              </a:rPr>
              <a:t>	</a:t>
            </a:r>
            <a:r>
              <a:rPr sz="2200" spc="-5">
                <a:latin typeface="Arial"/>
                <a:cs typeface="Arial"/>
              </a:rPr>
              <a:t>a</a:t>
            </a:r>
            <a:r>
              <a:rPr sz="2200">
                <a:latin typeface="Arial"/>
                <a:cs typeface="Arial"/>
              </a:rPr>
              <a:t>	</a:t>
            </a:r>
            <a:r>
              <a:rPr sz="2200" spc="5">
                <a:latin typeface="Arial"/>
                <a:cs typeface="Arial"/>
              </a:rPr>
              <a:t>e</a:t>
            </a:r>
            <a:r>
              <a:rPr sz="2200" spc="-5">
                <a:latin typeface="Arial"/>
                <a:cs typeface="Arial"/>
              </a:rPr>
              <a:t>volu</a:t>
            </a:r>
            <a:r>
              <a:rPr sz="2200">
                <a:latin typeface="Arial"/>
                <a:cs typeface="Arial"/>
              </a:rPr>
              <a:t>ç</a:t>
            </a:r>
            <a:r>
              <a:rPr sz="2200" spc="-5">
                <a:latin typeface="Arial"/>
                <a:cs typeface="Arial"/>
              </a:rPr>
              <a:t>ão</a:t>
            </a:r>
            <a:r>
              <a:rPr sz="2200">
                <a:latin typeface="Arial"/>
                <a:cs typeface="Arial"/>
              </a:rPr>
              <a:t>	</a:t>
            </a:r>
            <a:r>
              <a:rPr sz="2200" spc="-5">
                <a:latin typeface="Arial"/>
                <a:cs typeface="Arial"/>
              </a:rPr>
              <a:t>d</a:t>
            </a:r>
            <a:r>
              <a:rPr sz="2200" spc="10">
                <a:latin typeface="Arial"/>
                <a:cs typeface="Arial"/>
              </a:rPr>
              <a:t>o</a:t>
            </a:r>
            <a:r>
              <a:rPr sz="2200" spc="-5">
                <a:latin typeface="Arial"/>
                <a:cs typeface="Arial"/>
              </a:rPr>
              <a:t>s  computadores</a:t>
            </a:r>
            <a:r>
              <a:rPr sz="2200" spc="35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(Pré-mecânica</a:t>
            </a:r>
            <a:r>
              <a:rPr sz="2200" spc="25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à</a:t>
            </a:r>
            <a:r>
              <a:rPr sz="2200" spc="20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eletrônica).</a:t>
            </a:r>
            <a:endParaRPr sz="2200">
              <a:latin typeface="Arial"/>
              <a:cs typeface="Arial"/>
            </a:endParaRPr>
          </a:p>
          <a:p>
            <a:pPr marL="489584" marR="5080" indent="-477520">
              <a:lnSpc>
                <a:spcPts val="2380"/>
              </a:lnSpc>
              <a:spcBef>
                <a:spcPts val="595"/>
              </a:spcBef>
              <a:buSzPct val="79545"/>
              <a:buAutoNum type="arabicPeriod"/>
              <a:tabLst>
                <a:tab pos="489584" algn="l"/>
                <a:tab pos="490220" algn="l"/>
                <a:tab pos="1707514" algn="l"/>
                <a:tab pos="2149475" algn="l"/>
                <a:tab pos="3228340" algn="l"/>
                <a:tab pos="4527550" algn="l"/>
                <a:tab pos="4984750" algn="l"/>
                <a:tab pos="6249670" algn="l"/>
              </a:tabLst>
            </a:pPr>
            <a:r>
              <a:rPr sz="2200" spc="-5">
                <a:latin typeface="Arial"/>
                <a:cs typeface="Arial"/>
              </a:rPr>
              <a:t>E</a:t>
            </a:r>
            <a:r>
              <a:rPr sz="2200" spc="-15">
                <a:latin typeface="Arial"/>
                <a:cs typeface="Arial"/>
              </a:rPr>
              <a:t>x</a:t>
            </a:r>
            <a:r>
              <a:rPr sz="2200" spc="-5">
                <a:latin typeface="Arial"/>
                <a:cs typeface="Arial"/>
              </a:rPr>
              <a:t>plique</a:t>
            </a:r>
            <a:r>
              <a:rPr sz="2200">
                <a:latin typeface="Arial"/>
                <a:cs typeface="Arial"/>
              </a:rPr>
              <a:t>	</a:t>
            </a:r>
            <a:r>
              <a:rPr sz="2200" spc="-5">
                <a:latin typeface="Arial"/>
                <a:cs typeface="Arial"/>
              </a:rPr>
              <a:t>as</a:t>
            </a:r>
            <a:r>
              <a:rPr sz="2200">
                <a:latin typeface="Arial"/>
                <a:cs typeface="Arial"/>
              </a:rPr>
              <a:t>	</a:t>
            </a:r>
            <a:r>
              <a:rPr sz="2200" spc="-5">
                <a:latin typeface="Arial"/>
                <a:cs typeface="Arial"/>
              </a:rPr>
              <a:t>qu</a:t>
            </a:r>
            <a:r>
              <a:rPr sz="2200">
                <a:latin typeface="Arial"/>
                <a:cs typeface="Arial"/>
              </a:rPr>
              <a:t>a</a:t>
            </a:r>
            <a:r>
              <a:rPr sz="2200" spc="-5">
                <a:latin typeface="Arial"/>
                <a:cs typeface="Arial"/>
              </a:rPr>
              <a:t>tros</a:t>
            </a:r>
            <a:r>
              <a:rPr sz="2200">
                <a:latin typeface="Arial"/>
                <a:cs typeface="Arial"/>
              </a:rPr>
              <a:t>	</a:t>
            </a:r>
            <a:r>
              <a:rPr sz="2200" spc="-5">
                <a:latin typeface="Arial"/>
                <a:cs typeface="Arial"/>
              </a:rPr>
              <a:t>g</a:t>
            </a:r>
            <a:r>
              <a:rPr sz="2200" spc="10">
                <a:latin typeface="Arial"/>
                <a:cs typeface="Arial"/>
              </a:rPr>
              <a:t>e</a:t>
            </a:r>
            <a:r>
              <a:rPr sz="2200" spc="-5">
                <a:latin typeface="Arial"/>
                <a:cs typeface="Arial"/>
              </a:rPr>
              <a:t>ra</a:t>
            </a:r>
            <a:r>
              <a:rPr sz="2200">
                <a:latin typeface="Arial"/>
                <a:cs typeface="Arial"/>
              </a:rPr>
              <a:t>ç</a:t>
            </a:r>
            <a:r>
              <a:rPr sz="2200" spc="-5">
                <a:latin typeface="Arial"/>
                <a:cs typeface="Arial"/>
              </a:rPr>
              <a:t>ões</a:t>
            </a:r>
            <a:r>
              <a:rPr sz="2200">
                <a:latin typeface="Arial"/>
                <a:cs typeface="Arial"/>
              </a:rPr>
              <a:t>	</a:t>
            </a:r>
            <a:r>
              <a:rPr sz="2200" spc="-5">
                <a:latin typeface="Arial"/>
                <a:cs typeface="Arial"/>
              </a:rPr>
              <a:t>da</a:t>
            </a:r>
            <a:r>
              <a:rPr sz="2200">
                <a:latin typeface="Arial"/>
                <a:cs typeface="Arial"/>
              </a:rPr>
              <a:t>	</a:t>
            </a:r>
            <a:r>
              <a:rPr sz="2200" spc="-5">
                <a:latin typeface="Arial"/>
                <a:cs typeface="Arial"/>
              </a:rPr>
              <a:t>evoluç</a:t>
            </a:r>
            <a:r>
              <a:rPr sz="2200">
                <a:latin typeface="Arial"/>
                <a:cs typeface="Arial"/>
              </a:rPr>
              <a:t>ã</a:t>
            </a:r>
            <a:r>
              <a:rPr sz="2200" spc="-5">
                <a:latin typeface="Arial"/>
                <a:cs typeface="Arial"/>
              </a:rPr>
              <a:t>o</a:t>
            </a:r>
            <a:r>
              <a:rPr sz="2200">
                <a:latin typeface="Arial"/>
                <a:cs typeface="Arial"/>
              </a:rPr>
              <a:t>	</a:t>
            </a:r>
            <a:r>
              <a:rPr sz="2200" spc="-5">
                <a:latin typeface="Arial"/>
                <a:cs typeface="Arial"/>
              </a:rPr>
              <a:t>e</a:t>
            </a:r>
            <a:r>
              <a:rPr sz="2200">
                <a:latin typeface="Arial"/>
                <a:cs typeface="Arial"/>
              </a:rPr>
              <a:t>l</a:t>
            </a:r>
            <a:r>
              <a:rPr sz="2200" spc="-5">
                <a:latin typeface="Arial"/>
                <a:cs typeface="Arial"/>
              </a:rPr>
              <a:t>etrô</a:t>
            </a:r>
            <a:r>
              <a:rPr sz="2200">
                <a:latin typeface="Arial"/>
                <a:cs typeface="Arial"/>
              </a:rPr>
              <a:t>n</a:t>
            </a:r>
            <a:r>
              <a:rPr sz="2200" spc="-5">
                <a:latin typeface="Arial"/>
                <a:cs typeface="Arial"/>
              </a:rPr>
              <a:t>i</a:t>
            </a:r>
            <a:r>
              <a:rPr sz="2200" spc="5">
                <a:latin typeface="Arial"/>
                <a:cs typeface="Arial"/>
              </a:rPr>
              <a:t>c</a:t>
            </a:r>
            <a:r>
              <a:rPr sz="2200" spc="-5">
                <a:latin typeface="Arial"/>
                <a:cs typeface="Arial"/>
              </a:rPr>
              <a:t>a  dos</a:t>
            </a:r>
            <a:r>
              <a:rPr sz="2200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computadores.</a:t>
            </a:r>
            <a:endParaRPr sz="2200">
              <a:latin typeface="Arial"/>
              <a:cs typeface="Arial"/>
            </a:endParaRPr>
          </a:p>
          <a:p>
            <a:pPr marL="489584" indent="-477520">
              <a:lnSpc>
                <a:spcPts val="2510"/>
              </a:lnSpc>
              <a:spcBef>
                <a:spcPts val="295"/>
              </a:spcBef>
              <a:buSzPct val="79545"/>
              <a:buAutoNum type="arabicPeriod"/>
              <a:tabLst>
                <a:tab pos="489584" algn="l"/>
                <a:tab pos="490220" algn="l"/>
              </a:tabLst>
            </a:pPr>
            <a:r>
              <a:rPr sz="2200" spc="-5">
                <a:latin typeface="Arial"/>
                <a:cs typeface="Arial"/>
              </a:rPr>
              <a:t>Cite</a:t>
            </a:r>
            <a:r>
              <a:rPr sz="2200" spc="275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as</a:t>
            </a:r>
            <a:r>
              <a:rPr sz="2200" spc="270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vantagens</a:t>
            </a:r>
            <a:r>
              <a:rPr sz="2200" spc="285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e</a:t>
            </a:r>
            <a:r>
              <a:rPr sz="2200" spc="270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desvantagens</a:t>
            </a:r>
            <a:r>
              <a:rPr sz="2200" spc="295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entre</a:t>
            </a:r>
            <a:r>
              <a:rPr sz="2200" spc="275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as</a:t>
            </a:r>
            <a:r>
              <a:rPr sz="2200" spc="285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válvulas</a:t>
            </a:r>
            <a:r>
              <a:rPr sz="2200" spc="270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e</a:t>
            </a:r>
            <a:endParaRPr sz="2200">
              <a:latin typeface="Arial"/>
              <a:cs typeface="Arial"/>
            </a:endParaRPr>
          </a:p>
          <a:p>
            <a:pPr marL="489584">
              <a:lnSpc>
                <a:spcPts val="2510"/>
              </a:lnSpc>
            </a:pPr>
            <a:r>
              <a:rPr sz="2200">
                <a:latin typeface="Arial"/>
                <a:cs typeface="Arial"/>
              </a:rPr>
              <a:t>transistores.</a:t>
            </a:r>
          </a:p>
          <a:p>
            <a:pPr marL="489584" marR="8255" indent="-477520">
              <a:lnSpc>
                <a:spcPts val="2380"/>
              </a:lnSpc>
              <a:spcBef>
                <a:spcPts val="635"/>
              </a:spcBef>
              <a:buSzPct val="79545"/>
              <a:buAutoNum type="arabicPeriod" startAt="4"/>
              <a:tabLst>
                <a:tab pos="489584" algn="l"/>
                <a:tab pos="490220" algn="l"/>
              </a:tabLst>
            </a:pPr>
            <a:r>
              <a:rPr sz="2200" spc="-5">
                <a:latin typeface="Arial"/>
                <a:cs typeface="Arial"/>
              </a:rPr>
              <a:t>Explique</a:t>
            </a:r>
            <a:r>
              <a:rPr sz="2200" spc="355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a</a:t>
            </a:r>
            <a:r>
              <a:rPr sz="2200" spc="345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influência</a:t>
            </a:r>
            <a:r>
              <a:rPr sz="2200" spc="360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da</a:t>
            </a:r>
            <a:r>
              <a:rPr sz="2200" spc="345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freqüência</a:t>
            </a:r>
            <a:r>
              <a:rPr sz="2200" spc="355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de</a:t>
            </a:r>
            <a:r>
              <a:rPr sz="2200" spc="345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processamento </a:t>
            </a:r>
            <a:r>
              <a:rPr sz="2200" spc="-595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no</a:t>
            </a:r>
            <a:r>
              <a:rPr sz="2200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funcionamento</a:t>
            </a:r>
            <a:r>
              <a:rPr sz="2200" spc="25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do</a:t>
            </a:r>
            <a:r>
              <a:rPr sz="2200" spc="15">
                <a:latin typeface="Arial"/>
                <a:cs typeface="Arial"/>
              </a:rPr>
              <a:t> </a:t>
            </a:r>
            <a:r>
              <a:rPr sz="2200" spc="-15">
                <a:latin typeface="Arial"/>
                <a:cs typeface="Arial"/>
              </a:rPr>
              <a:t>computador.</a:t>
            </a:r>
            <a:endParaRPr sz="2200">
              <a:latin typeface="Arial"/>
              <a:cs typeface="Arial"/>
            </a:endParaRPr>
          </a:p>
          <a:p>
            <a:pPr marL="489584" indent="-477520">
              <a:lnSpc>
                <a:spcPts val="2510"/>
              </a:lnSpc>
              <a:spcBef>
                <a:spcPts val="295"/>
              </a:spcBef>
              <a:buSzPct val="79545"/>
              <a:buAutoNum type="arabicPeriod" startAt="4"/>
              <a:tabLst>
                <a:tab pos="489584" algn="l"/>
                <a:tab pos="490220" algn="l"/>
                <a:tab pos="1945005" algn="l"/>
                <a:tab pos="2625090" algn="l"/>
                <a:tab pos="4252595" algn="l"/>
                <a:tab pos="4947920" algn="l"/>
                <a:tab pos="7011670" algn="l"/>
              </a:tabLst>
            </a:pPr>
            <a:r>
              <a:rPr sz="2200" spc="-5">
                <a:latin typeface="Arial"/>
                <a:cs typeface="Arial"/>
              </a:rPr>
              <a:t>E</a:t>
            </a:r>
            <a:r>
              <a:rPr sz="2200" spc="-15">
                <a:latin typeface="Arial"/>
                <a:cs typeface="Arial"/>
              </a:rPr>
              <a:t>x</a:t>
            </a:r>
            <a:r>
              <a:rPr sz="2200" spc="-5">
                <a:latin typeface="Arial"/>
                <a:cs typeface="Arial"/>
              </a:rPr>
              <a:t>pl</a:t>
            </a:r>
            <a:r>
              <a:rPr sz="2200">
                <a:latin typeface="Arial"/>
                <a:cs typeface="Arial"/>
              </a:rPr>
              <a:t>i</a:t>
            </a:r>
            <a:r>
              <a:rPr sz="2200" spc="-5">
                <a:latin typeface="Arial"/>
                <a:cs typeface="Arial"/>
              </a:rPr>
              <a:t>que</a:t>
            </a:r>
            <a:r>
              <a:rPr sz="2200">
                <a:latin typeface="Arial"/>
                <a:cs typeface="Arial"/>
              </a:rPr>
              <a:t>	</a:t>
            </a:r>
            <a:r>
              <a:rPr sz="2200" spc="-5">
                <a:latin typeface="Arial"/>
                <a:cs typeface="Arial"/>
              </a:rPr>
              <a:t>as</a:t>
            </a:r>
            <a:r>
              <a:rPr sz="2200">
                <a:latin typeface="Arial"/>
                <a:cs typeface="Arial"/>
              </a:rPr>
              <a:t>	</a:t>
            </a:r>
            <a:r>
              <a:rPr sz="2200" spc="-5">
                <a:latin typeface="Arial"/>
                <a:cs typeface="Arial"/>
              </a:rPr>
              <a:t>l</a:t>
            </a:r>
            <a:r>
              <a:rPr sz="2200">
                <a:latin typeface="Arial"/>
                <a:cs typeface="Arial"/>
              </a:rPr>
              <a:t>i</a:t>
            </a:r>
            <a:r>
              <a:rPr sz="2200" spc="-15">
                <a:latin typeface="Arial"/>
                <a:cs typeface="Arial"/>
              </a:rPr>
              <a:t>m</a:t>
            </a:r>
            <a:r>
              <a:rPr sz="2200" spc="-5">
                <a:latin typeface="Arial"/>
                <a:cs typeface="Arial"/>
              </a:rPr>
              <a:t>ita</a:t>
            </a:r>
            <a:r>
              <a:rPr sz="2200">
                <a:latin typeface="Arial"/>
                <a:cs typeface="Arial"/>
              </a:rPr>
              <a:t>ç</a:t>
            </a:r>
            <a:r>
              <a:rPr sz="2200" spc="-5">
                <a:latin typeface="Arial"/>
                <a:cs typeface="Arial"/>
              </a:rPr>
              <a:t>ões</a:t>
            </a:r>
            <a:r>
              <a:rPr sz="2200">
                <a:latin typeface="Arial"/>
                <a:cs typeface="Arial"/>
              </a:rPr>
              <a:t>	</a:t>
            </a:r>
            <a:r>
              <a:rPr sz="2200" spc="-5">
                <a:latin typeface="Arial"/>
                <a:cs typeface="Arial"/>
              </a:rPr>
              <a:t>de</a:t>
            </a:r>
            <a:r>
              <a:rPr sz="2200">
                <a:latin typeface="Arial"/>
                <a:cs typeface="Arial"/>
              </a:rPr>
              <a:t>	</a:t>
            </a:r>
            <a:r>
              <a:rPr sz="2200" spc="-5">
                <a:latin typeface="Arial"/>
                <a:cs typeface="Arial"/>
              </a:rPr>
              <a:t>ch</a:t>
            </a:r>
            <a:r>
              <a:rPr sz="2200">
                <a:latin typeface="Arial"/>
                <a:cs typeface="Arial"/>
              </a:rPr>
              <a:t>a</a:t>
            </a:r>
            <a:r>
              <a:rPr sz="2200" spc="-15">
                <a:latin typeface="Arial"/>
                <a:cs typeface="Arial"/>
              </a:rPr>
              <a:t>v</a:t>
            </a:r>
            <a:r>
              <a:rPr sz="2200" spc="-5">
                <a:latin typeface="Arial"/>
                <a:cs typeface="Arial"/>
              </a:rPr>
              <a:t>e</a:t>
            </a:r>
            <a:r>
              <a:rPr sz="2200" spc="5">
                <a:latin typeface="Arial"/>
                <a:cs typeface="Arial"/>
              </a:rPr>
              <a:t>a</a:t>
            </a:r>
            <a:r>
              <a:rPr sz="2200" spc="-15">
                <a:latin typeface="Arial"/>
                <a:cs typeface="Arial"/>
              </a:rPr>
              <a:t>m</a:t>
            </a:r>
            <a:r>
              <a:rPr sz="2200" spc="-5">
                <a:latin typeface="Arial"/>
                <a:cs typeface="Arial"/>
              </a:rPr>
              <a:t>en</a:t>
            </a:r>
            <a:r>
              <a:rPr sz="2200" spc="5">
                <a:latin typeface="Arial"/>
                <a:cs typeface="Arial"/>
              </a:rPr>
              <a:t>t</a:t>
            </a:r>
            <a:r>
              <a:rPr sz="2200" spc="-5">
                <a:latin typeface="Arial"/>
                <a:cs typeface="Arial"/>
              </a:rPr>
              <a:t>o</a:t>
            </a:r>
            <a:r>
              <a:rPr sz="2200">
                <a:latin typeface="Arial"/>
                <a:cs typeface="Arial"/>
              </a:rPr>
              <a:t>	</a:t>
            </a:r>
            <a:r>
              <a:rPr sz="2200" spc="-5">
                <a:latin typeface="Arial"/>
                <a:cs typeface="Arial"/>
              </a:rPr>
              <a:t>dos</a:t>
            </a:r>
            <a:endParaRPr sz="2200">
              <a:latin typeface="Arial"/>
              <a:cs typeface="Arial"/>
            </a:endParaRPr>
          </a:p>
          <a:p>
            <a:pPr marL="489584">
              <a:lnSpc>
                <a:spcPts val="2510"/>
              </a:lnSpc>
            </a:pPr>
            <a:r>
              <a:rPr sz="2200">
                <a:latin typeface="Arial"/>
                <a:cs typeface="Arial"/>
              </a:rPr>
              <a:t>transistores.</a:t>
            </a:r>
          </a:p>
          <a:p>
            <a:pPr marL="489584" indent="-477520">
              <a:lnSpc>
                <a:spcPct val="100000"/>
              </a:lnSpc>
              <a:spcBef>
                <a:spcPts val="335"/>
              </a:spcBef>
              <a:buSzPct val="79545"/>
              <a:buAutoNum type="arabicPeriod" startAt="6"/>
              <a:tabLst>
                <a:tab pos="489584" algn="l"/>
                <a:tab pos="490220" algn="l"/>
              </a:tabLst>
            </a:pPr>
            <a:r>
              <a:rPr sz="2200" spc="-5">
                <a:latin typeface="Arial"/>
                <a:cs typeface="Arial"/>
              </a:rPr>
              <a:t>Cite</a:t>
            </a:r>
            <a:r>
              <a:rPr sz="2200" spc="10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e</a:t>
            </a:r>
            <a:r>
              <a:rPr sz="2200" spc="5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explique</a:t>
            </a:r>
            <a:r>
              <a:rPr sz="2200" spc="25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a</a:t>
            </a:r>
            <a:r>
              <a:rPr sz="2200" spc="5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evolução</a:t>
            </a:r>
            <a:r>
              <a:rPr sz="2200" spc="10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dos</a:t>
            </a:r>
            <a:r>
              <a:rPr sz="2200" spc="10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softwares.</a:t>
            </a:r>
            <a:endParaRPr sz="2200">
              <a:latin typeface="Arial"/>
              <a:cs typeface="Arial"/>
            </a:endParaRPr>
          </a:p>
          <a:p>
            <a:pPr marL="489584" indent="-477520">
              <a:lnSpc>
                <a:spcPct val="100000"/>
              </a:lnSpc>
              <a:spcBef>
                <a:spcPts val="335"/>
              </a:spcBef>
              <a:buSzPct val="79545"/>
              <a:buAutoNum type="arabicPeriod" startAt="6"/>
              <a:tabLst>
                <a:tab pos="489584" algn="l"/>
                <a:tab pos="490220" algn="l"/>
              </a:tabLst>
            </a:pPr>
            <a:r>
              <a:rPr sz="2200" spc="-5">
                <a:latin typeface="Arial"/>
                <a:cs typeface="Arial"/>
              </a:rPr>
              <a:t>Cite</a:t>
            </a:r>
            <a:r>
              <a:rPr sz="2200" spc="5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as</a:t>
            </a:r>
            <a:r>
              <a:rPr sz="2200" spc="10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aplicações</a:t>
            </a:r>
            <a:r>
              <a:rPr sz="2200" spc="5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da</a:t>
            </a:r>
            <a:r>
              <a:rPr sz="2200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informática</a:t>
            </a:r>
            <a:r>
              <a:rPr sz="2200" spc="20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atualmente.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0119" y="303275"/>
            <a:ext cx="6793230" cy="102184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54658" y="424637"/>
            <a:ext cx="62103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/>
              <a:t>9.0</a:t>
            </a:r>
            <a:r>
              <a:rPr sz="3600" spc="-30"/>
              <a:t> </a:t>
            </a:r>
            <a:r>
              <a:rPr sz="3600" spc="-5"/>
              <a:t>Referências</a:t>
            </a:r>
            <a:r>
              <a:rPr sz="3600" spc="-35"/>
              <a:t> </a:t>
            </a:r>
            <a:r>
              <a:rPr sz="3600" spc="-10"/>
              <a:t>Bibliográficas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1336928" y="1298644"/>
            <a:ext cx="7582534" cy="4580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910" marR="9525" indent="-283845">
              <a:lnSpc>
                <a:spcPct val="140000"/>
              </a:lnSpc>
              <a:spcBef>
                <a:spcPts val="95"/>
              </a:spcBef>
              <a:buSzPct val="79166"/>
              <a:buFont typeface="Wingdings 2"/>
              <a:buChar char=""/>
              <a:tabLst>
                <a:tab pos="295910" algn="l"/>
                <a:tab pos="296545" algn="l"/>
                <a:tab pos="2538095" algn="l"/>
                <a:tab pos="2655570" algn="l"/>
                <a:tab pos="3585210" algn="l"/>
                <a:tab pos="5127625" algn="l"/>
                <a:tab pos="7220584" algn="l"/>
              </a:tabLst>
            </a:pPr>
            <a:r>
              <a:rPr sz="2400" spc="-240">
                <a:latin typeface="Gill Sans MT"/>
                <a:cs typeface="Gill Sans MT"/>
              </a:rPr>
              <a:t>T</a:t>
            </a:r>
            <a:r>
              <a:rPr sz="2400">
                <a:latin typeface="Gill Sans MT"/>
                <a:cs typeface="Gill Sans MT"/>
              </a:rPr>
              <a:t>A</a:t>
            </a:r>
            <a:r>
              <a:rPr sz="2400" spc="-10">
                <a:latin typeface="Gill Sans MT"/>
                <a:cs typeface="Gill Sans MT"/>
              </a:rPr>
              <a:t>N</a:t>
            </a:r>
            <a:r>
              <a:rPr sz="2400">
                <a:latin typeface="Gill Sans MT"/>
                <a:cs typeface="Gill Sans MT"/>
              </a:rPr>
              <a:t>EN</a:t>
            </a:r>
            <a:r>
              <a:rPr sz="2400" spc="45">
                <a:latin typeface="Gill Sans MT"/>
                <a:cs typeface="Gill Sans MT"/>
              </a:rPr>
              <a:t>B</a:t>
            </a:r>
            <a:r>
              <a:rPr sz="2400" spc="-55">
                <a:latin typeface="Gill Sans MT"/>
                <a:cs typeface="Gill Sans MT"/>
              </a:rPr>
              <a:t>A</a:t>
            </a:r>
            <a:r>
              <a:rPr sz="2400">
                <a:latin typeface="Gill Sans MT"/>
                <a:cs typeface="Gill Sans MT"/>
              </a:rPr>
              <a:t>U</a:t>
            </a:r>
            <a:r>
              <a:rPr sz="2400" spc="5">
                <a:latin typeface="Gill Sans MT"/>
                <a:cs typeface="Gill Sans MT"/>
              </a:rPr>
              <a:t>M</a:t>
            </a:r>
            <a:r>
              <a:rPr sz="2400">
                <a:latin typeface="Gill Sans MT"/>
                <a:cs typeface="Gill Sans MT"/>
              </a:rPr>
              <a:t>.	</a:t>
            </a:r>
            <a:r>
              <a:rPr sz="2400" b="1">
                <a:latin typeface="Gill Sans MT"/>
                <a:cs typeface="Gill Sans MT"/>
              </a:rPr>
              <a:t>Or</a:t>
            </a:r>
            <a:r>
              <a:rPr sz="2400" b="1" spc="-15">
                <a:latin typeface="Gill Sans MT"/>
                <a:cs typeface="Gill Sans MT"/>
              </a:rPr>
              <a:t>g</a:t>
            </a:r>
            <a:r>
              <a:rPr sz="2400" b="1">
                <a:latin typeface="Gill Sans MT"/>
                <a:cs typeface="Gill Sans MT"/>
              </a:rPr>
              <a:t>anizaç</a:t>
            </a:r>
            <a:r>
              <a:rPr sz="2400" b="1" spc="-10">
                <a:latin typeface="Gill Sans MT"/>
                <a:cs typeface="Gill Sans MT"/>
              </a:rPr>
              <a:t>ã</a:t>
            </a:r>
            <a:r>
              <a:rPr sz="2400" b="1">
                <a:latin typeface="Gill Sans MT"/>
                <a:cs typeface="Gill Sans MT"/>
              </a:rPr>
              <a:t>o	Es</a:t>
            </a:r>
            <a:r>
              <a:rPr sz="2400" b="1" spc="-10">
                <a:latin typeface="Gill Sans MT"/>
                <a:cs typeface="Gill Sans MT"/>
              </a:rPr>
              <a:t>t</a:t>
            </a:r>
            <a:r>
              <a:rPr sz="2400" b="1" spc="-5">
                <a:latin typeface="Gill Sans MT"/>
                <a:cs typeface="Gill Sans MT"/>
              </a:rPr>
              <a:t>rutura</a:t>
            </a:r>
            <a:r>
              <a:rPr sz="2400" b="1">
                <a:latin typeface="Gill Sans MT"/>
                <a:cs typeface="Gill Sans MT"/>
              </a:rPr>
              <a:t>da	</a:t>
            </a:r>
            <a:r>
              <a:rPr sz="2400" b="1" spc="-10">
                <a:latin typeface="Gill Sans MT"/>
                <a:cs typeface="Gill Sans MT"/>
              </a:rPr>
              <a:t>de  </a:t>
            </a:r>
            <a:r>
              <a:rPr sz="2400" b="1">
                <a:latin typeface="Gill Sans MT"/>
                <a:cs typeface="Gill Sans MT"/>
              </a:rPr>
              <a:t>Computado</a:t>
            </a:r>
            <a:r>
              <a:rPr sz="2400" b="1" spc="-45">
                <a:latin typeface="Gill Sans MT"/>
                <a:cs typeface="Gill Sans MT"/>
              </a:rPr>
              <a:t>r</a:t>
            </a:r>
            <a:r>
              <a:rPr sz="2400" b="1">
                <a:latin typeface="Gill Sans MT"/>
                <a:cs typeface="Gill Sans MT"/>
              </a:rPr>
              <a:t>e</a:t>
            </a:r>
            <a:r>
              <a:rPr sz="2400" b="1" spc="-10">
                <a:latin typeface="Gill Sans MT"/>
                <a:cs typeface="Gill Sans MT"/>
              </a:rPr>
              <a:t>s</a:t>
            </a:r>
            <a:r>
              <a:rPr sz="2400" b="1">
                <a:latin typeface="Gill Sans MT"/>
                <a:cs typeface="Gill Sans MT"/>
              </a:rPr>
              <a:t>.		</a:t>
            </a:r>
            <a:r>
              <a:rPr sz="2400" spc="-5">
                <a:latin typeface="Gill Sans MT"/>
                <a:cs typeface="Gill Sans MT"/>
              </a:rPr>
              <a:t>5</a:t>
            </a:r>
            <a:r>
              <a:rPr sz="2400">
                <a:latin typeface="Gill Sans MT"/>
                <a:cs typeface="Gill Sans MT"/>
              </a:rPr>
              <a:t>°</a:t>
            </a:r>
            <a:r>
              <a:rPr sz="2400" spc="-25">
                <a:latin typeface="Gill Sans MT"/>
                <a:cs typeface="Gill Sans MT"/>
              </a:rPr>
              <a:t> </a:t>
            </a:r>
            <a:r>
              <a:rPr sz="2400">
                <a:latin typeface="Gill Sans MT"/>
                <a:cs typeface="Gill Sans MT"/>
              </a:rPr>
              <a:t>e</a:t>
            </a:r>
            <a:r>
              <a:rPr sz="2400" spc="-5">
                <a:latin typeface="Gill Sans MT"/>
                <a:cs typeface="Gill Sans MT"/>
              </a:rPr>
              <a:t>d</a:t>
            </a:r>
            <a:r>
              <a:rPr sz="2400">
                <a:latin typeface="Gill Sans MT"/>
                <a:cs typeface="Gill Sans MT"/>
              </a:rPr>
              <a:t>.,	</a:t>
            </a:r>
            <a:r>
              <a:rPr sz="2400" spc="-5">
                <a:latin typeface="Gill Sans MT"/>
                <a:cs typeface="Gill Sans MT"/>
              </a:rPr>
              <a:t>Ed</a:t>
            </a:r>
            <a:r>
              <a:rPr sz="2400">
                <a:latin typeface="Gill Sans MT"/>
                <a:cs typeface="Gill Sans MT"/>
              </a:rPr>
              <a:t>.</a:t>
            </a:r>
            <a:r>
              <a:rPr sz="2400" spc="-260">
                <a:latin typeface="Gill Sans MT"/>
                <a:cs typeface="Gill Sans MT"/>
              </a:rPr>
              <a:t> </a:t>
            </a:r>
            <a:r>
              <a:rPr sz="2400" spc="-60">
                <a:latin typeface="Gill Sans MT"/>
                <a:cs typeface="Gill Sans MT"/>
              </a:rPr>
              <a:t>P</a:t>
            </a:r>
            <a:r>
              <a:rPr sz="2400">
                <a:latin typeface="Gill Sans MT"/>
                <a:cs typeface="Gill Sans MT"/>
              </a:rPr>
              <a:t>ea</a:t>
            </a:r>
            <a:r>
              <a:rPr sz="2400" spc="-10">
                <a:latin typeface="Gill Sans MT"/>
                <a:cs typeface="Gill Sans MT"/>
              </a:rPr>
              <a:t>r</a:t>
            </a:r>
            <a:r>
              <a:rPr sz="2400">
                <a:latin typeface="Gill Sans MT"/>
                <a:cs typeface="Gill Sans MT"/>
              </a:rPr>
              <a:t>son</a:t>
            </a:r>
            <a:r>
              <a:rPr sz="2400" spc="-5">
                <a:latin typeface="Gill Sans MT"/>
                <a:cs typeface="Gill Sans MT"/>
              </a:rPr>
              <a:t> </a:t>
            </a:r>
            <a:r>
              <a:rPr sz="2400">
                <a:latin typeface="Gill Sans MT"/>
                <a:cs typeface="Gill Sans MT"/>
              </a:rPr>
              <a:t>Education,</a:t>
            </a:r>
            <a:r>
              <a:rPr sz="2400" spc="-250">
                <a:latin typeface="Gill Sans MT"/>
                <a:cs typeface="Gill Sans MT"/>
              </a:rPr>
              <a:t> </a:t>
            </a:r>
            <a:r>
              <a:rPr sz="2400" spc="-5">
                <a:latin typeface="Gill Sans MT"/>
                <a:cs typeface="Gill Sans MT"/>
              </a:rPr>
              <a:t>2011</a:t>
            </a:r>
            <a:r>
              <a:rPr sz="2400">
                <a:latin typeface="Gill Sans MT"/>
                <a:cs typeface="Gill Sans MT"/>
              </a:rPr>
              <a:t>.</a:t>
            </a:r>
          </a:p>
          <a:p>
            <a:pPr marL="295910" marR="7620" indent="-283845">
              <a:lnSpc>
                <a:spcPct val="140000"/>
              </a:lnSpc>
              <a:spcBef>
                <a:spcPts val="1205"/>
              </a:spcBef>
              <a:buSzPct val="79166"/>
              <a:buFont typeface="Wingdings 2"/>
              <a:buChar char=""/>
              <a:tabLst>
                <a:tab pos="295910" algn="l"/>
                <a:tab pos="296545" algn="l"/>
                <a:tab pos="1971039" algn="l"/>
                <a:tab pos="3054350" algn="l"/>
                <a:tab pos="3531870" algn="l"/>
                <a:tab pos="4917440" algn="l"/>
                <a:tab pos="5249545" algn="l"/>
                <a:tab pos="7219315" algn="l"/>
              </a:tabLst>
            </a:pPr>
            <a:r>
              <a:rPr sz="2400">
                <a:latin typeface="Gill Sans MT"/>
                <a:cs typeface="Gill Sans MT"/>
              </a:rPr>
              <a:t>S</a:t>
            </a:r>
            <a:r>
              <a:rPr sz="2400" spc="-235">
                <a:latin typeface="Gill Sans MT"/>
                <a:cs typeface="Gill Sans MT"/>
              </a:rPr>
              <a:t>T</a:t>
            </a:r>
            <a:r>
              <a:rPr sz="2400">
                <a:latin typeface="Gill Sans MT"/>
                <a:cs typeface="Gill Sans MT"/>
              </a:rPr>
              <a:t>ALLI</a:t>
            </a:r>
            <a:r>
              <a:rPr sz="2400" spc="-10">
                <a:latin typeface="Gill Sans MT"/>
                <a:cs typeface="Gill Sans MT"/>
              </a:rPr>
              <a:t>N</a:t>
            </a:r>
            <a:r>
              <a:rPr sz="2400" spc="-5">
                <a:latin typeface="Gill Sans MT"/>
                <a:cs typeface="Gill Sans MT"/>
              </a:rPr>
              <a:t>GS</a:t>
            </a:r>
            <a:r>
              <a:rPr sz="2400">
                <a:latin typeface="Gill Sans MT"/>
                <a:cs typeface="Gill Sans MT"/>
              </a:rPr>
              <a:t>,	Wilia</a:t>
            </a:r>
            <a:r>
              <a:rPr sz="2400" spc="-10">
                <a:latin typeface="Gill Sans MT"/>
                <a:cs typeface="Gill Sans MT"/>
              </a:rPr>
              <a:t>m</a:t>
            </a:r>
            <a:r>
              <a:rPr sz="2400">
                <a:latin typeface="Gill Sans MT"/>
                <a:cs typeface="Gill Sans MT"/>
              </a:rPr>
              <a:t>.	</a:t>
            </a:r>
            <a:r>
              <a:rPr sz="2400" b="1" spc="-15">
                <a:latin typeface="Gill Sans MT"/>
                <a:cs typeface="Gill Sans MT"/>
              </a:rPr>
              <a:t>A</a:t>
            </a:r>
            <a:r>
              <a:rPr sz="2400" b="1" spc="-35">
                <a:latin typeface="Gill Sans MT"/>
                <a:cs typeface="Gill Sans MT"/>
              </a:rPr>
              <a:t>r</a:t>
            </a:r>
            <a:r>
              <a:rPr sz="2400" b="1">
                <a:latin typeface="Gill Sans MT"/>
                <a:cs typeface="Gill Sans MT"/>
              </a:rPr>
              <a:t>q</a:t>
            </a:r>
            <a:r>
              <a:rPr sz="2400" b="1" spc="5">
                <a:latin typeface="Gill Sans MT"/>
                <a:cs typeface="Gill Sans MT"/>
              </a:rPr>
              <a:t>u</a:t>
            </a:r>
            <a:r>
              <a:rPr sz="2400" b="1">
                <a:latin typeface="Gill Sans MT"/>
                <a:cs typeface="Gill Sans MT"/>
              </a:rPr>
              <a:t>it</a:t>
            </a:r>
            <a:r>
              <a:rPr sz="2400" b="1" spc="-10">
                <a:latin typeface="Gill Sans MT"/>
                <a:cs typeface="Gill Sans MT"/>
              </a:rPr>
              <a:t>e</a:t>
            </a:r>
            <a:r>
              <a:rPr sz="2400" b="1">
                <a:latin typeface="Gill Sans MT"/>
                <a:cs typeface="Gill Sans MT"/>
              </a:rPr>
              <a:t>tu</a:t>
            </a:r>
            <a:r>
              <a:rPr sz="2400" b="1" spc="5">
                <a:latin typeface="Gill Sans MT"/>
                <a:cs typeface="Gill Sans MT"/>
              </a:rPr>
              <a:t>r</a:t>
            </a:r>
            <a:r>
              <a:rPr sz="2400" b="1">
                <a:latin typeface="Gill Sans MT"/>
                <a:cs typeface="Gill Sans MT"/>
              </a:rPr>
              <a:t>a	e	O</a:t>
            </a:r>
            <a:r>
              <a:rPr sz="2400" b="1" spc="5">
                <a:latin typeface="Gill Sans MT"/>
                <a:cs typeface="Gill Sans MT"/>
              </a:rPr>
              <a:t>r</a:t>
            </a:r>
            <a:r>
              <a:rPr sz="2400" b="1">
                <a:latin typeface="Gill Sans MT"/>
                <a:cs typeface="Gill Sans MT"/>
              </a:rPr>
              <a:t>gan</a:t>
            </a:r>
            <a:r>
              <a:rPr sz="2400" b="1" spc="-10">
                <a:latin typeface="Gill Sans MT"/>
                <a:cs typeface="Gill Sans MT"/>
              </a:rPr>
              <a:t>i</a:t>
            </a:r>
            <a:r>
              <a:rPr sz="2400" b="1">
                <a:latin typeface="Gill Sans MT"/>
                <a:cs typeface="Gill Sans MT"/>
              </a:rPr>
              <a:t>zação	de  Com</a:t>
            </a:r>
            <a:r>
              <a:rPr sz="2400" b="1" spc="5">
                <a:latin typeface="Gill Sans MT"/>
                <a:cs typeface="Gill Sans MT"/>
              </a:rPr>
              <a:t>p</a:t>
            </a:r>
            <a:r>
              <a:rPr sz="2400" b="1">
                <a:latin typeface="Gill Sans MT"/>
                <a:cs typeface="Gill Sans MT"/>
              </a:rPr>
              <a:t>utado</a:t>
            </a:r>
            <a:r>
              <a:rPr sz="2400" b="1" spc="-45">
                <a:latin typeface="Gill Sans MT"/>
                <a:cs typeface="Gill Sans MT"/>
              </a:rPr>
              <a:t>r</a:t>
            </a:r>
            <a:r>
              <a:rPr sz="2400" b="1">
                <a:latin typeface="Gill Sans MT"/>
                <a:cs typeface="Gill Sans MT"/>
              </a:rPr>
              <a:t>e</a:t>
            </a:r>
            <a:r>
              <a:rPr sz="2400" b="1" spc="-5">
                <a:latin typeface="Gill Sans MT"/>
                <a:cs typeface="Gill Sans MT"/>
              </a:rPr>
              <a:t>s</a:t>
            </a:r>
            <a:r>
              <a:rPr sz="2400" b="1">
                <a:latin typeface="Gill Sans MT"/>
                <a:cs typeface="Gill Sans MT"/>
              </a:rPr>
              <a:t>.</a:t>
            </a:r>
            <a:r>
              <a:rPr sz="2400" b="1" spc="-10">
                <a:latin typeface="Gill Sans MT"/>
                <a:cs typeface="Gill Sans MT"/>
              </a:rPr>
              <a:t> </a:t>
            </a:r>
            <a:r>
              <a:rPr sz="2400">
                <a:latin typeface="Gill Sans MT"/>
                <a:cs typeface="Gill Sans MT"/>
              </a:rPr>
              <a:t>8°</a:t>
            </a:r>
            <a:r>
              <a:rPr sz="2400" spc="-10">
                <a:latin typeface="Gill Sans MT"/>
                <a:cs typeface="Gill Sans MT"/>
              </a:rPr>
              <a:t> </a:t>
            </a:r>
            <a:r>
              <a:rPr sz="2400">
                <a:latin typeface="Gill Sans MT"/>
                <a:cs typeface="Gill Sans MT"/>
              </a:rPr>
              <a:t>ed.,	Ed.</a:t>
            </a:r>
            <a:r>
              <a:rPr sz="2400" spc="-260">
                <a:latin typeface="Gill Sans MT"/>
                <a:cs typeface="Gill Sans MT"/>
              </a:rPr>
              <a:t> </a:t>
            </a:r>
            <a:r>
              <a:rPr sz="2400" spc="-60">
                <a:latin typeface="Gill Sans MT"/>
                <a:cs typeface="Gill Sans MT"/>
              </a:rPr>
              <a:t>P</a:t>
            </a:r>
            <a:r>
              <a:rPr sz="2400">
                <a:latin typeface="Gill Sans MT"/>
                <a:cs typeface="Gill Sans MT"/>
              </a:rPr>
              <a:t>ears</a:t>
            </a:r>
            <a:r>
              <a:rPr sz="2400" spc="-10">
                <a:latin typeface="Gill Sans MT"/>
                <a:cs typeface="Gill Sans MT"/>
              </a:rPr>
              <a:t>o</a:t>
            </a:r>
            <a:r>
              <a:rPr sz="2400">
                <a:latin typeface="Gill Sans MT"/>
                <a:cs typeface="Gill Sans MT"/>
              </a:rPr>
              <a:t>n</a:t>
            </a:r>
            <a:r>
              <a:rPr sz="2400" spc="5">
                <a:latin typeface="Gill Sans MT"/>
                <a:cs typeface="Gill Sans MT"/>
              </a:rPr>
              <a:t> </a:t>
            </a:r>
            <a:r>
              <a:rPr sz="2400">
                <a:latin typeface="Gill Sans MT"/>
                <a:cs typeface="Gill Sans MT"/>
              </a:rPr>
              <a:t>Education,</a:t>
            </a:r>
            <a:r>
              <a:rPr sz="2400" spc="-250">
                <a:latin typeface="Gill Sans MT"/>
                <a:cs typeface="Gill Sans MT"/>
              </a:rPr>
              <a:t> </a:t>
            </a:r>
            <a:r>
              <a:rPr sz="2400">
                <a:latin typeface="Gill Sans MT"/>
                <a:cs typeface="Gill Sans MT"/>
              </a:rPr>
              <a:t>2010.</a:t>
            </a:r>
          </a:p>
          <a:p>
            <a:pPr marL="295910" marR="5080" indent="-283845">
              <a:lnSpc>
                <a:spcPct val="140000"/>
              </a:lnSpc>
              <a:spcBef>
                <a:spcPts val="1200"/>
              </a:spcBef>
              <a:buSzPct val="79166"/>
              <a:buFont typeface="Wingdings 2"/>
              <a:buChar char=""/>
              <a:tabLst>
                <a:tab pos="295910" algn="l"/>
                <a:tab pos="296545" algn="l"/>
                <a:tab pos="1769745" algn="l"/>
                <a:tab pos="2719070" algn="l"/>
                <a:tab pos="3448050" algn="l"/>
                <a:tab pos="3929379" algn="l"/>
                <a:tab pos="5499735" algn="l"/>
                <a:tab pos="5912485" algn="l"/>
                <a:tab pos="7221855" algn="l"/>
              </a:tabLst>
            </a:pPr>
            <a:r>
              <a:rPr sz="2400">
                <a:latin typeface="Gill Sans MT"/>
                <a:cs typeface="Gill Sans MT"/>
              </a:rPr>
              <a:t>Patt</a:t>
            </a:r>
            <a:r>
              <a:rPr sz="2400" spc="5">
                <a:latin typeface="Gill Sans MT"/>
                <a:cs typeface="Gill Sans MT"/>
              </a:rPr>
              <a:t>e</a:t>
            </a:r>
            <a:r>
              <a:rPr sz="2400">
                <a:latin typeface="Gill Sans MT"/>
                <a:cs typeface="Gill Sans MT"/>
              </a:rPr>
              <a:t>rs</a:t>
            </a:r>
            <a:r>
              <a:rPr sz="2400" spc="-10">
                <a:latin typeface="Gill Sans MT"/>
                <a:cs typeface="Gill Sans MT"/>
              </a:rPr>
              <a:t>o</a:t>
            </a:r>
            <a:r>
              <a:rPr sz="2400">
                <a:latin typeface="Gill Sans MT"/>
                <a:cs typeface="Gill Sans MT"/>
              </a:rPr>
              <a:t>n,	D</a:t>
            </a:r>
            <a:r>
              <a:rPr sz="2400" spc="-90">
                <a:latin typeface="Gill Sans MT"/>
                <a:cs typeface="Gill Sans MT"/>
              </a:rPr>
              <a:t>a</a:t>
            </a:r>
            <a:r>
              <a:rPr sz="2400">
                <a:latin typeface="Gill Sans MT"/>
                <a:cs typeface="Gill Sans MT"/>
              </a:rPr>
              <a:t>vid	</a:t>
            </a:r>
            <a:r>
              <a:rPr sz="2400" spc="-5">
                <a:latin typeface="Gill Sans MT"/>
                <a:cs typeface="Gill Sans MT"/>
              </a:rPr>
              <a:t>A</a:t>
            </a:r>
            <a:r>
              <a:rPr sz="2400">
                <a:latin typeface="Gill Sans MT"/>
                <a:cs typeface="Gill Sans MT"/>
              </a:rPr>
              <a:t>.	</a:t>
            </a:r>
            <a:r>
              <a:rPr sz="2400" b="1">
                <a:latin typeface="Gill Sans MT"/>
                <a:cs typeface="Gill Sans MT"/>
              </a:rPr>
              <a:t>O</a:t>
            </a:r>
            <a:r>
              <a:rPr sz="2400" b="1" spc="5">
                <a:latin typeface="Gill Sans MT"/>
                <a:cs typeface="Gill Sans MT"/>
              </a:rPr>
              <a:t>r</a:t>
            </a:r>
            <a:r>
              <a:rPr sz="2400" b="1">
                <a:latin typeface="Gill Sans MT"/>
                <a:cs typeface="Gill Sans MT"/>
              </a:rPr>
              <a:t>ganização	e	P</a:t>
            </a:r>
            <a:r>
              <a:rPr sz="2400" b="1" spc="-70">
                <a:latin typeface="Gill Sans MT"/>
                <a:cs typeface="Gill Sans MT"/>
              </a:rPr>
              <a:t>r</a:t>
            </a:r>
            <a:r>
              <a:rPr sz="2400" b="1" spc="-5">
                <a:latin typeface="Gill Sans MT"/>
                <a:cs typeface="Gill Sans MT"/>
              </a:rPr>
              <a:t>oje</a:t>
            </a:r>
            <a:r>
              <a:rPr sz="2400" b="1" spc="-10">
                <a:latin typeface="Gill Sans MT"/>
                <a:cs typeface="Gill Sans MT"/>
              </a:rPr>
              <a:t>t</a:t>
            </a:r>
            <a:r>
              <a:rPr sz="2400" b="1">
                <a:latin typeface="Gill Sans MT"/>
                <a:cs typeface="Gill Sans MT"/>
              </a:rPr>
              <a:t>o	de  Com</a:t>
            </a:r>
            <a:r>
              <a:rPr sz="2400" b="1" spc="5">
                <a:latin typeface="Gill Sans MT"/>
                <a:cs typeface="Gill Sans MT"/>
              </a:rPr>
              <a:t>p</a:t>
            </a:r>
            <a:r>
              <a:rPr sz="2400" b="1">
                <a:latin typeface="Gill Sans MT"/>
                <a:cs typeface="Gill Sans MT"/>
              </a:rPr>
              <a:t>utado</a:t>
            </a:r>
            <a:r>
              <a:rPr sz="2400" b="1" spc="-45">
                <a:latin typeface="Gill Sans MT"/>
                <a:cs typeface="Gill Sans MT"/>
              </a:rPr>
              <a:t>r</a:t>
            </a:r>
            <a:r>
              <a:rPr sz="2400" b="1">
                <a:latin typeface="Gill Sans MT"/>
                <a:cs typeface="Gill Sans MT"/>
              </a:rPr>
              <a:t>e</a:t>
            </a:r>
            <a:r>
              <a:rPr sz="2400" b="1" spc="-5">
                <a:latin typeface="Gill Sans MT"/>
                <a:cs typeface="Gill Sans MT"/>
              </a:rPr>
              <a:t>s</a:t>
            </a:r>
            <a:r>
              <a:rPr sz="2400" b="1">
                <a:latin typeface="Gill Sans MT"/>
                <a:cs typeface="Gill Sans MT"/>
              </a:rPr>
              <a:t>.</a:t>
            </a:r>
            <a:r>
              <a:rPr sz="2400" b="1" spc="-250">
                <a:latin typeface="Gill Sans MT"/>
                <a:cs typeface="Gill Sans MT"/>
              </a:rPr>
              <a:t> </a:t>
            </a:r>
            <a:r>
              <a:rPr sz="2400">
                <a:latin typeface="Gill Sans MT"/>
                <a:cs typeface="Gill Sans MT"/>
              </a:rPr>
              <a:t>3°</a:t>
            </a:r>
            <a:r>
              <a:rPr sz="2400" spc="-10">
                <a:latin typeface="Gill Sans MT"/>
                <a:cs typeface="Gill Sans MT"/>
              </a:rPr>
              <a:t> </a:t>
            </a:r>
            <a:r>
              <a:rPr sz="2400">
                <a:latin typeface="Gill Sans MT"/>
                <a:cs typeface="Gill Sans MT"/>
              </a:rPr>
              <a:t>Ediçã</a:t>
            </a:r>
            <a:r>
              <a:rPr sz="2400" spc="-80">
                <a:latin typeface="Gill Sans MT"/>
                <a:cs typeface="Gill Sans MT"/>
              </a:rPr>
              <a:t>o</a:t>
            </a:r>
            <a:r>
              <a:rPr sz="2400">
                <a:latin typeface="Gill Sans MT"/>
                <a:cs typeface="Gill Sans MT"/>
              </a:rPr>
              <a:t>,	Ed.</a:t>
            </a:r>
            <a:r>
              <a:rPr sz="2400" spc="-260">
                <a:latin typeface="Gill Sans MT"/>
                <a:cs typeface="Gill Sans MT"/>
              </a:rPr>
              <a:t> </a:t>
            </a:r>
            <a:r>
              <a:rPr sz="2400">
                <a:latin typeface="Gill Sans MT"/>
                <a:cs typeface="Gill Sans MT"/>
              </a:rPr>
              <a:t>Els</a:t>
            </a:r>
            <a:r>
              <a:rPr sz="2400" spc="-35">
                <a:latin typeface="Gill Sans MT"/>
                <a:cs typeface="Gill Sans MT"/>
              </a:rPr>
              <a:t>e</a:t>
            </a:r>
            <a:r>
              <a:rPr sz="2400">
                <a:latin typeface="Gill Sans MT"/>
                <a:cs typeface="Gill Sans MT"/>
              </a:rPr>
              <a:t>vi</a:t>
            </a:r>
            <a:r>
              <a:rPr sz="2400" spc="5">
                <a:latin typeface="Gill Sans MT"/>
                <a:cs typeface="Gill Sans MT"/>
              </a:rPr>
              <a:t>e</a:t>
            </a:r>
            <a:r>
              <a:rPr sz="2400" spc="-245">
                <a:latin typeface="Gill Sans MT"/>
                <a:cs typeface="Gill Sans MT"/>
              </a:rPr>
              <a:t>r</a:t>
            </a:r>
            <a:r>
              <a:rPr sz="2400">
                <a:latin typeface="Gill Sans MT"/>
                <a:cs typeface="Gill Sans MT"/>
              </a:rPr>
              <a:t>,</a:t>
            </a:r>
            <a:r>
              <a:rPr sz="2400" spc="-254">
                <a:latin typeface="Gill Sans MT"/>
                <a:cs typeface="Gill Sans MT"/>
              </a:rPr>
              <a:t> </a:t>
            </a:r>
            <a:r>
              <a:rPr sz="2400">
                <a:latin typeface="Gill Sans MT"/>
                <a:cs typeface="Gill Sans MT"/>
              </a:rPr>
              <a:t>2005.</a:t>
            </a:r>
          </a:p>
          <a:p>
            <a:pPr marL="295910" marR="6350" indent="-283845">
              <a:lnSpc>
                <a:spcPct val="140000"/>
              </a:lnSpc>
              <a:spcBef>
                <a:spcPts val="1205"/>
              </a:spcBef>
              <a:buSzPct val="79166"/>
              <a:buFont typeface="Wingdings 2"/>
              <a:buChar char=""/>
              <a:tabLst>
                <a:tab pos="295910" algn="l"/>
                <a:tab pos="296545" algn="l"/>
                <a:tab pos="2164715" algn="l"/>
                <a:tab pos="2856230" algn="l"/>
                <a:tab pos="4399280" algn="l"/>
                <a:tab pos="5080000" algn="l"/>
                <a:tab pos="7220584" algn="l"/>
              </a:tabLst>
            </a:pPr>
            <a:r>
              <a:rPr sz="2400" b="1">
                <a:latin typeface="Gill Sans MT"/>
                <a:cs typeface="Gill Sans MT"/>
              </a:rPr>
              <a:t>Ad</a:t>
            </a:r>
            <a:r>
              <a:rPr sz="2400" b="1" spc="-25">
                <a:latin typeface="Gill Sans MT"/>
                <a:cs typeface="Gill Sans MT"/>
              </a:rPr>
              <a:t>a</a:t>
            </a:r>
            <a:r>
              <a:rPr sz="2400" b="1">
                <a:latin typeface="Gill Sans MT"/>
                <a:cs typeface="Gill Sans MT"/>
              </a:rPr>
              <a:t>ptação	</a:t>
            </a:r>
            <a:r>
              <a:rPr sz="2400" b="1" spc="-10">
                <a:latin typeface="Gill Sans MT"/>
                <a:cs typeface="Gill Sans MT"/>
              </a:rPr>
              <a:t>d</a:t>
            </a:r>
            <a:r>
              <a:rPr sz="2400" b="1">
                <a:latin typeface="Gill Sans MT"/>
                <a:cs typeface="Gill Sans MT"/>
              </a:rPr>
              <a:t>o	m</a:t>
            </a:r>
            <a:r>
              <a:rPr sz="2400" b="1" spc="-10">
                <a:latin typeface="Gill Sans MT"/>
                <a:cs typeface="Gill Sans MT"/>
              </a:rPr>
              <a:t>a</a:t>
            </a:r>
            <a:r>
              <a:rPr sz="2400" b="1">
                <a:latin typeface="Gill Sans MT"/>
                <a:cs typeface="Gill Sans MT"/>
              </a:rPr>
              <a:t>teri</a:t>
            </a:r>
            <a:r>
              <a:rPr sz="2400" b="1" spc="-10">
                <a:latin typeface="Gill Sans MT"/>
                <a:cs typeface="Gill Sans MT"/>
              </a:rPr>
              <a:t>a</a:t>
            </a:r>
            <a:r>
              <a:rPr sz="2400" b="1">
                <a:latin typeface="Gill Sans MT"/>
                <a:cs typeface="Gill Sans MT"/>
              </a:rPr>
              <a:t>l	de	Organi</a:t>
            </a:r>
            <a:r>
              <a:rPr sz="2400" b="1" spc="-15">
                <a:latin typeface="Gill Sans MT"/>
                <a:cs typeface="Gill Sans MT"/>
              </a:rPr>
              <a:t>z</a:t>
            </a:r>
            <a:r>
              <a:rPr sz="2400" b="1">
                <a:latin typeface="Gill Sans MT"/>
                <a:cs typeface="Gill Sans MT"/>
              </a:rPr>
              <a:t>ação	de  comp</a:t>
            </a:r>
            <a:r>
              <a:rPr sz="2400" b="1" spc="5">
                <a:latin typeface="Gill Sans MT"/>
                <a:cs typeface="Gill Sans MT"/>
              </a:rPr>
              <a:t>u</a:t>
            </a:r>
            <a:r>
              <a:rPr sz="2400" b="1">
                <a:latin typeface="Gill Sans MT"/>
                <a:cs typeface="Gill Sans MT"/>
              </a:rPr>
              <a:t>tado</a:t>
            </a:r>
            <a:r>
              <a:rPr sz="2400" b="1" spc="-45">
                <a:latin typeface="Gill Sans MT"/>
                <a:cs typeface="Gill Sans MT"/>
              </a:rPr>
              <a:t>r</a:t>
            </a:r>
            <a:r>
              <a:rPr sz="2400" b="1">
                <a:latin typeface="Gill Sans MT"/>
                <a:cs typeface="Gill Sans MT"/>
              </a:rPr>
              <a:t>e</a:t>
            </a:r>
            <a:r>
              <a:rPr sz="2400" b="1" spc="-10">
                <a:latin typeface="Gill Sans MT"/>
                <a:cs typeface="Gill Sans MT"/>
              </a:rPr>
              <a:t>s</a:t>
            </a:r>
            <a:r>
              <a:rPr sz="2400" b="1">
                <a:latin typeface="Gill Sans MT"/>
                <a:cs typeface="Gill Sans MT"/>
              </a:rPr>
              <a:t>,</a:t>
            </a:r>
            <a:r>
              <a:rPr sz="2400" b="1" spc="-260">
                <a:latin typeface="Gill Sans MT"/>
                <a:cs typeface="Gill Sans MT"/>
              </a:rPr>
              <a:t> </a:t>
            </a:r>
            <a:r>
              <a:rPr sz="2400" b="1">
                <a:latin typeface="Gill Sans MT"/>
                <a:cs typeface="Gill Sans MT"/>
              </a:rPr>
              <a:t>Mo</a:t>
            </a:r>
            <a:r>
              <a:rPr sz="2400" b="1" spc="5">
                <a:latin typeface="Gill Sans MT"/>
                <a:cs typeface="Gill Sans MT"/>
              </a:rPr>
              <a:t>r</a:t>
            </a:r>
            <a:r>
              <a:rPr sz="2400" b="1">
                <a:latin typeface="Gill Sans MT"/>
                <a:cs typeface="Gill Sans MT"/>
              </a:rPr>
              <a:t>g</a:t>
            </a:r>
            <a:r>
              <a:rPr sz="2400" b="1" spc="-10">
                <a:latin typeface="Gill Sans MT"/>
                <a:cs typeface="Gill Sans MT"/>
              </a:rPr>
              <a:t>a</a:t>
            </a:r>
            <a:r>
              <a:rPr sz="2400" b="1">
                <a:latin typeface="Gill Sans MT"/>
                <a:cs typeface="Gill Sans MT"/>
              </a:rPr>
              <a:t>na</a:t>
            </a:r>
            <a:r>
              <a:rPr sz="2400" b="1" spc="10">
                <a:latin typeface="Gill Sans MT"/>
                <a:cs typeface="Gill Sans MT"/>
              </a:rPr>
              <a:t> </a:t>
            </a:r>
            <a:r>
              <a:rPr sz="2400" b="1">
                <a:latin typeface="Gill Sans MT"/>
                <a:cs typeface="Gill Sans MT"/>
              </a:rPr>
              <a:t>Dini</a:t>
            </a:r>
            <a:r>
              <a:rPr sz="2400" b="1" spc="-10">
                <a:latin typeface="Gill Sans MT"/>
                <a:cs typeface="Gill Sans MT"/>
              </a:rPr>
              <a:t>z</a:t>
            </a:r>
            <a:r>
              <a:rPr sz="2400" b="1">
                <a:latin typeface="Gill Sans MT"/>
                <a:cs typeface="Gill Sans MT"/>
              </a:rPr>
              <a:t>,</a:t>
            </a:r>
            <a:r>
              <a:rPr sz="2400" b="1" spc="-240">
                <a:latin typeface="Gill Sans MT"/>
                <a:cs typeface="Gill Sans MT"/>
              </a:rPr>
              <a:t> </a:t>
            </a:r>
            <a:r>
              <a:rPr sz="2400" b="1" spc="-5">
                <a:latin typeface="Gill Sans MT"/>
                <a:cs typeface="Gill Sans MT"/>
              </a:rPr>
              <a:t>U</a:t>
            </a:r>
            <a:r>
              <a:rPr sz="2400" b="1">
                <a:latin typeface="Gill Sans MT"/>
                <a:cs typeface="Gill Sans MT"/>
              </a:rPr>
              <a:t>NIRI</a:t>
            </a:r>
            <a:r>
              <a:rPr sz="2400" b="1" spc="-140">
                <a:latin typeface="Gill Sans MT"/>
                <a:cs typeface="Gill Sans MT"/>
              </a:rPr>
              <a:t>O</a:t>
            </a:r>
            <a:r>
              <a:rPr sz="2400" b="1">
                <a:latin typeface="Gill Sans MT"/>
                <a:cs typeface="Gill Sans MT"/>
              </a:rPr>
              <a:t>,</a:t>
            </a:r>
            <a:r>
              <a:rPr sz="2400" b="1" spc="-5">
                <a:latin typeface="Gill Sans MT"/>
                <a:cs typeface="Gill Sans MT"/>
              </a:rPr>
              <a:t>2010</a:t>
            </a:r>
            <a:r>
              <a:rPr sz="2400" b="1">
                <a:latin typeface="Gill Sans MT"/>
                <a:cs typeface="Gill Sans MT"/>
              </a:rPr>
              <a:t>;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53982" y="6535928"/>
            <a:ext cx="177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>
                <a:solidFill>
                  <a:srgbClr val="6BC708"/>
                </a:solidFill>
                <a:latin typeface="Gill Sans MT"/>
                <a:cs typeface="Gill Sans MT"/>
              </a:rPr>
              <a:t>55</a:t>
            </a:r>
            <a:endParaRPr sz="1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72719" y="147319"/>
            <a:ext cx="7294000" cy="673902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pt-BR" u="sng" spc="-30" dirty="0">
                <a:uFill>
                  <a:solidFill>
                    <a:srgbClr val="562213"/>
                  </a:solidFill>
                </a:uFill>
              </a:rPr>
              <a:t>Outros Livros </a:t>
            </a:r>
            <a:endParaRPr lang="pt-BR" u="sng" spc="-10" dirty="0">
              <a:uFill>
                <a:solidFill>
                  <a:srgbClr val="562213"/>
                </a:solidFill>
              </a:uFill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7383" y="729995"/>
            <a:ext cx="4338066" cy="9829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 rotWithShape="1">
          <a:blip r:embed="rId3" cstate="print"/>
          <a:srcRect l="46169" t="-315" r="-202"/>
          <a:stretch/>
        </p:blipFill>
        <p:spPr>
          <a:xfrm>
            <a:off x="1639726" y="1579059"/>
            <a:ext cx="2605407" cy="310650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42269" y="1579059"/>
            <a:ext cx="2232659" cy="314096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4975" y="1355217"/>
            <a:ext cx="7458709" cy="3622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SzPct val="80357"/>
              <a:buAutoNum type="arabicPeriod"/>
              <a:tabLst>
                <a:tab pos="469265" algn="l"/>
                <a:tab pos="469900" algn="l"/>
              </a:tabLst>
            </a:pPr>
            <a:r>
              <a:rPr sz="2800" b="1" spc="-5">
                <a:latin typeface="Arial"/>
                <a:cs typeface="Arial"/>
              </a:rPr>
              <a:t>Histórico</a:t>
            </a:r>
            <a:r>
              <a:rPr sz="2800" b="1" spc="20">
                <a:latin typeface="Arial"/>
                <a:cs typeface="Arial"/>
              </a:rPr>
              <a:t> </a:t>
            </a:r>
            <a:r>
              <a:rPr sz="2800" b="1" spc="-5">
                <a:latin typeface="Arial"/>
                <a:cs typeface="Arial"/>
              </a:rPr>
              <a:t>e</a:t>
            </a:r>
            <a:r>
              <a:rPr sz="2800" b="1" spc="5">
                <a:latin typeface="Arial"/>
                <a:cs typeface="Arial"/>
              </a:rPr>
              <a:t> </a:t>
            </a:r>
            <a:r>
              <a:rPr sz="2800" b="1" spc="-5">
                <a:latin typeface="Arial"/>
                <a:cs typeface="Arial"/>
              </a:rPr>
              <a:t>Evolução</a:t>
            </a:r>
            <a:r>
              <a:rPr sz="2800" b="1" spc="30">
                <a:latin typeface="Arial"/>
                <a:cs typeface="Arial"/>
              </a:rPr>
              <a:t> </a:t>
            </a:r>
            <a:r>
              <a:rPr sz="2800" b="1" spc="-10">
                <a:latin typeface="Arial"/>
                <a:cs typeface="Arial"/>
              </a:rPr>
              <a:t>dos</a:t>
            </a:r>
            <a:r>
              <a:rPr sz="2800" b="1" spc="15">
                <a:latin typeface="Arial"/>
                <a:cs typeface="Arial"/>
              </a:rPr>
              <a:t> </a:t>
            </a:r>
            <a:r>
              <a:rPr sz="2800" b="1" spc="-5">
                <a:latin typeface="Arial"/>
                <a:cs typeface="Arial"/>
              </a:rPr>
              <a:t>Computadores;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AutoNum type="arabicPeriod"/>
            </a:pPr>
            <a:endParaRPr sz="25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SzPct val="80357"/>
              <a:buAutoNum type="arabicPeriod"/>
              <a:tabLst>
                <a:tab pos="469265" algn="l"/>
                <a:tab pos="469900" algn="l"/>
              </a:tabLst>
            </a:pPr>
            <a:r>
              <a:rPr sz="2800" b="1" spc="-5">
                <a:latin typeface="Arial"/>
                <a:cs typeface="Arial"/>
              </a:rPr>
              <a:t>Marcos</a:t>
            </a:r>
            <a:r>
              <a:rPr sz="2800" b="1">
                <a:latin typeface="Arial"/>
                <a:cs typeface="Arial"/>
              </a:rPr>
              <a:t> </a:t>
            </a:r>
            <a:r>
              <a:rPr sz="2800" b="1" spc="-10">
                <a:latin typeface="Arial"/>
                <a:cs typeface="Arial"/>
              </a:rPr>
              <a:t>dos</a:t>
            </a:r>
            <a:r>
              <a:rPr sz="2800" b="1" spc="20">
                <a:latin typeface="Arial"/>
                <a:cs typeface="Arial"/>
              </a:rPr>
              <a:t> </a:t>
            </a:r>
            <a:r>
              <a:rPr sz="2800" b="1" spc="-5">
                <a:latin typeface="Arial"/>
                <a:cs typeface="Arial"/>
              </a:rPr>
              <a:t>Computadores;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AutoNum type="arabicPeriod"/>
            </a:pPr>
            <a:endParaRPr sz="25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SzPct val="80357"/>
              <a:buAutoNum type="arabicPeriod"/>
              <a:tabLst>
                <a:tab pos="469265" algn="l"/>
                <a:tab pos="469900" algn="l"/>
              </a:tabLst>
            </a:pPr>
            <a:r>
              <a:rPr sz="2800" b="1" spc="-5">
                <a:latin typeface="Arial"/>
                <a:cs typeface="Arial"/>
              </a:rPr>
              <a:t>Exemplo</a:t>
            </a:r>
            <a:r>
              <a:rPr sz="2800" b="1" spc="20">
                <a:latin typeface="Arial"/>
                <a:cs typeface="Arial"/>
              </a:rPr>
              <a:t> </a:t>
            </a:r>
            <a:r>
              <a:rPr sz="2800" b="1" spc="-5">
                <a:latin typeface="Arial"/>
                <a:cs typeface="Arial"/>
              </a:rPr>
              <a:t>de</a:t>
            </a:r>
            <a:r>
              <a:rPr sz="2800" b="1" spc="5">
                <a:latin typeface="Arial"/>
                <a:cs typeface="Arial"/>
              </a:rPr>
              <a:t> </a:t>
            </a:r>
            <a:r>
              <a:rPr sz="2800" b="1" spc="-5">
                <a:latin typeface="Arial"/>
                <a:cs typeface="Arial"/>
              </a:rPr>
              <a:t>Famílias</a:t>
            </a:r>
            <a:r>
              <a:rPr sz="2800" b="1" spc="5">
                <a:latin typeface="Arial"/>
                <a:cs typeface="Arial"/>
              </a:rPr>
              <a:t> </a:t>
            </a:r>
            <a:r>
              <a:rPr sz="2800" b="1" spc="-5">
                <a:latin typeface="Arial"/>
                <a:cs typeface="Arial"/>
              </a:rPr>
              <a:t>de</a:t>
            </a:r>
            <a:r>
              <a:rPr sz="2800" b="1" spc="5">
                <a:latin typeface="Arial"/>
                <a:cs typeface="Arial"/>
              </a:rPr>
              <a:t> </a:t>
            </a:r>
            <a:r>
              <a:rPr sz="2800" b="1" spc="-5">
                <a:latin typeface="Arial"/>
                <a:cs typeface="Arial"/>
              </a:rPr>
              <a:t>Computadores;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AutoNum type="arabicPeriod"/>
            </a:pPr>
            <a:endParaRPr sz="25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SzPct val="80357"/>
              <a:buAutoNum type="arabicPeriod"/>
              <a:tabLst>
                <a:tab pos="469265" algn="l"/>
                <a:tab pos="469900" algn="l"/>
              </a:tabLst>
            </a:pPr>
            <a:r>
              <a:rPr sz="2800" b="1" spc="-5">
                <a:latin typeface="Arial"/>
                <a:cs typeface="Arial"/>
              </a:rPr>
              <a:t>Desempenho</a:t>
            </a:r>
            <a:r>
              <a:rPr sz="2800" b="1" spc="40">
                <a:latin typeface="Arial"/>
                <a:cs typeface="Arial"/>
              </a:rPr>
              <a:t> </a:t>
            </a:r>
            <a:r>
              <a:rPr sz="2800" b="1" spc="-5">
                <a:latin typeface="Arial"/>
                <a:cs typeface="Arial"/>
              </a:rPr>
              <a:t>de</a:t>
            </a:r>
            <a:r>
              <a:rPr sz="2800" b="1" spc="10">
                <a:latin typeface="Arial"/>
                <a:cs typeface="Arial"/>
              </a:rPr>
              <a:t> </a:t>
            </a:r>
            <a:r>
              <a:rPr sz="2800" b="1" spc="-5">
                <a:latin typeface="Arial"/>
                <a:cs typeface="Arial"/>
              </a:rPr>
              <a:t>Processadores;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AutoNum type="arabicPeriod"/>
            </a:pPr>
            <a:endParaRPr sz="2500">
              <a:latin typeface="Arial"/>
              <a:cs typeface="Arial"/>
            </a:endParaRPr>
          </a:p>
          <a:p>
            <a:pPr marL="568960" indent="-556260">
              <a:lnSpc>
                <a:spcPct val="100000"/>
              </a:lnSpc>
              <a:buSzPct val="80357"/>
              <a:buAutoNum type="arabicPeriod"/>
              <a:tabLst>
                <a:tab pos="568325" algn="l"/>
                <a:tab pos="568960" algn="l"/>
              </a:tabLst>
            </a:pPr>
            <a:r>
              <a:rPr sz="2800" b="1" spc="-5">
                <a:latin typeface="Arial"/>
                <a:cs typeface="Arial"/>
              </a:rPr>
              <a:t>Referências</a:t>
            </a:r>
            <a:r>
              <a:rPr sz="2800" b="1" spc="35">
                <a:latin typeface="Arial"/>
                <a:cs typeface="Arial"/>
              </a:rPr>
              <a:t> </a:t>
            </a:r>
            <a:r>
              <a:rPr sz="2800" b="1" spc="-5">
                <a:latin typeface="Arial"/>
                <a:cs typeface="Arial"/>
              </a:rPr>
              <a:t>Bibliográficas.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94588" y="184404"/>
            <a:ext cx="8249920" cy="1226185"/>
            <a:chOff x="894588" y="184404"/>
            <a:chExt cx="8249920" cy="12261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4588" y="184404"/>
              <a:ext cx="2396490" cy="79933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7948" y="675131"/>
              <a:ext cx="1969769" cy="8915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11780" y="184404"/>
              <a:ext cx="6332219" cy="79933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4588" y="611123"/>
              <a:ext cx="2984754" cy="79933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22680" y="281686"/>
            <a:ext cx="7757159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u="sng" spc="-5">
                <a:uFill>
                  <a:solidFill>
                    <a:srgbClr val="562213"/>
                  </a:solidFill>
                </a:uFill>
                <a:latin typeface="Arial"/>
                <a:cs typeface="Arial"/>
              </a:rPr>
              <a:t>UNIDADE</a:t>
            </a:r>
            <a:r>
              <a:rPr sz="2800" u="sng" spc="25">
                <a:uFill>
                  <a:solidFill>
                    <a:srgbClr val="562213"/>
                  </a:solidFill>
                </a:uFill>
                <a:latin typeface="Arial"/>
                <a:cs typeface="Arial"/>
              </a:rPr>
              <a:t> </a:t>
            </a:r>
            <a:r>
              <a:rPr sz="2800" u="sng">
                <a:uFill>
                  <a:solidFill>
                    <a:srgbClr val="562213"/>
                  </a:solidFill>
                </a:uFill>
                <a:latin typeface="Arial"/>
                <a:cs typeface="Arial"/>
              </a:rPr>
              <a:t>1</a:t>
            </a:r>
            <a:r>
              <a:rPr sz="2800">
                <a:latin typeface="Arial"/>
                <a:cs typeface="Arial"/>
              </a:rPr>
              <a:t>:</a:t>
            </a:r>
            <a:r>
              <a:rPr sz="2800" spc="-10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Fundamentos</a:t>
            </a:r>
            <a:r>
              <a:rPr sz="2800" spc="55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da Organização</a:t>
            </a:r>
            <a:r>
              <a:rPr sz="2800" spc="15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de </a:t>
            </a:r>
            <a:r>
              <a:rPr sz="2800" spc="-765">
                <a:latin typeface="Arial"/>
                <a:cs typeface="Arial"/>
              </a:rPr>
              <a:t> </a:t>
            </a:r>
            <a:r>
              <a:rPr sz="2800" spc="-5">
                <a:latin typeface="Arial"/>
                <a:cs typeface="Arial"/>
              </a:rPr>
              <a:t>Computadores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92082" y="6535928"/>
            <a:ext cx="101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>
                <a:solidFill>
                  <a:srgbClr val="6BC708"/>
                </a:solidFill>
                <a:latin typeface="Gill Sans MT"/>
                <a:cs typeface="Gill Sans MT"/>
              </a:rPr>
              <a:t>5</a:t>
            </a:r>
            <a:endParaRPr sz="1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9347" y="0"/>
            <a:ext cx="8265159" cy="6858000"/>
            <a:chOff x="879347" y="0"/>
            <a:chExt cx="8265159" cy="6858000"/>
          </a:xfrm>
        </p:grpSpPr>
        <p:sp>
          <p:nvSpPr>
            <p:cNvPr id="3" name="object 3"/>
            <p:cNvSpPr/>
            <p:nvPr/>
          </p:nvSpPr>
          <p:spPr>
            <a:xfrm>
              <a:off x="1014983" y="0"/>
              <a:ext cx="8129270" cy="6858000"/>
            </a:xfrm>
            <a:custGeom>
              <a:avLst/>
              <a:gdLst/>
              <a:ahLst/>
              <a:cxnLst/>
              <a:rect l="l" t="t" r="r" b="b"/>
              <a:pathLst>
                <a:path w="8129270" h="6858000">
                  <a:moveTo>
                    <a:pt x="8129016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129016" y="6858000"/>
                  </a:lnTo>
                  <a:lnTo>
                    <a:pt x="81290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5735" y="0"/>
              <a:ext cx="150875" cy="68579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14983" y="0"/>
              <a:ext cx="73660" cy="6858000"/>
            </a:xfrm>
            <a:custGeom>
              <a:avLst/>
              <a:gdLst/>
              <a:ahLst/>
              <a:cxnLst/>
              <a:rect l="l" t="t" r="r" b="b"/>
              <a:pathLst>
                <a:path w="73659" h="6858000">
                  <a:moveTo>
                    <a:pt x="73152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3152" y="6858000"/>
                  </a:lnTo>
                  <a:lnTo>
                    <a:pt x="73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0011" y="1949195"/>
              <a:ext cx="6982968" cy="40005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347" y="419100"/>
              <a:ext cx="8221218" cy="166801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335405" y="625551"/>
            <a:ext cx="727011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i="1">
                <a:solidFill>
                  <a:srgbClr val="4F271C"/>
                </a:solidFill>
                <a:latin typeface="Arial"/>
                <a:cs typeface="Arial"/>
              </a:rPr>
              <a:t>Introdução:</a:t>
            </a:r>
            <a:r>
              <a:rPr sz="6000" i="1" spc="-65">
                <a:solidFill>
                  <a:srgbClr val="4F271C"/>
                </a:solidFill>
                <a:latin typeface="Arial"/>
                <a:cs typeface="Arial"/>
              </a:rPr>
              <a:t> </a:t>
            </a:r>
            <a:r>
              <a:rPr sz="6000" i="1">
                <a:solidFill>
                  <a:srgbClr val="4F271C"/>
                </a:solidFill>
                <a:latin typeface="Arial"/>
                <a:cs typeface="Arial"/>
              </a:rPr>
              <a:t>História</a:t>
            </a:r>
            <a:endParaRPr sz="6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5736" y="0"/>
            <a:ext cx="8208645" cy="6858000"/>
            <a:chOff x="935736" y="0"/>
            <a:chExt cx="8208645" cy="6858000"/>
          </a:xfrm>
        </p:grpSpPr>
        <p:sp>
          <p:nvSpPr>
            <p:cNvPr id="3" name="object 3"/>
            <p:cNvSpPr/>
            <p:nvPr/>
          </p:nvSpPr>
          <p:spPr>
            <a:xfrm>
              <a:off x="1014984" y="0"/>
              <a:ext cx="8129270" cy="6858000"/>
            </a:xfrm>
            <a:custGeom>
              <a:avLst/>
              <a:gdLst/>
              <a:ahLst/>
              <a:cxnLst/>
              <a:rect l="l" t="t" r="r" b="b"/>
              <a:pathLst>
                <a:path w="8129270" h="6858000">
                  <a:moveTo>
                    <a:pt x="8129016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129016" y="6858000"/>
                  </a:lnTo>
                  <a:lnTo>
                    <a:pt x="81290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5736" y="0"/>
              <a:ext cx="150875" cy="68579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14984" y="0"/>
              <a:ext cx="73660" cy="6858000"/>
            </a:xfrm>
            <a:custGeom>
              <a:avLst/>
              <a:gdLst/>
              <a:ahLst/>
              <a:cxnLst/>
              <a:rect l="l" t="t" r="r" b="b"/>
              <a:pathLst>
                <a:path w="73659" h="6858000">
                  <a:moveTo>
                    <a:pt x="73152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3152" y="6858000"/>
                  </a:lnTo>
                  <a:lnTo>
                    <a:pt x="73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0412" y="649223"/>
              <a:ext cx="5144262" cy="133883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64480" y="649223"/>
              <a:ext cx="3598926" cy="133883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373886" y="813003"/>
            <a:ext cx="719074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i="1" spc="-5">
                <a:solidFill>
                  <a:srgbClr val="4F271C"/>
                </a:solidFill>
                <a:latin typeface="Arial"/>
                <a:cs typeface="Arial"/>
              </a:rPr>
              <a:t>Mecanismo</a:t>
            </a:r>
            <a:r>
              <a:rPr sz="4800" i="1" spc="30">
                <a:solidFill>
                  <a:srgbClr val="4F271C"/>
                </a:solidFill>
                <a:latin typeface="Arial"/>
                <a:cs typeface="Arial"/>
              </a:rPr>
              <a:t> </a:t>
            </a:r>
            <a:r>
              <a:rPr sz="4800" i="1">
                <a:solidFill>
                  <a:srgbClr val="4F271C"/>
                </a:solidFill>
                <a:latin typeface="Arial"/>
                <a:cs typeface="Arial"/>
              </a:rPr>
              <a:t>de</a:t>
            </a:r>
            <a:r>
              <a:rPr sz="4800" i="1" spc="-175">
                <a:solidFill>
                  <a:srgbClr val="4F271C"/>
                </a:solidFill>
                <a:latin typeface="Arial"/>
                <a:cs typeface="Arial"/>
              </a:rPr>
              <a:t> </a:t>
            </a:r>
            <a:r>
              <a:rPr sz="4800" i="1" spc="-5">
                <a:solidFill>
                  <a:srgbClr val="4F271C"/>
                </a:solidFill>
                <a:latin typeface="Arial"/>
                <a:cs typeface="Arial"/>
              </a:rPr>
              <a:t>Anticítera</a:t>
            </a:r>
            <a:endParaRPr sz="4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27403" y="1845564"/>
            <a:ext cx="7281671" cy="433425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Apresentação na tela (4:3)</PresentationFormat>
  <Slides>57</Slides>
  <Notes>0</Notes>
  <HiddenSlides>0</HiddenSlides>
  <ScaleCrop>false</ScaleCrop>
  <HeadingPairs>
    <vt:vector size="4" baseType="variant">
      <vt:variant>
        <vt:lpstr>Tema</vt:lpstr>
      </vt:variant>
      <vt:variant>
        <vt:i4>3</vt:i4>
      </vt:variant>
      <vt:variant>
        <vt:lpstr>Títulos de slides</vt:lpstr>
      </vt:variant>
      <vt:variant>
        <vt:i4>57</vt:i4>
      </vt:variant>
    </vt:vector>
  </HeadingPairs>
  <TitlesOfParts>
    <vt:vector size="60" baseType="lpstr">
      <vt:lpstr>Office Theme</vt:lpstr>
      <vt:lpstr>Office Theme</vt:lpstr>
      <vt:lpstr>Tema do Office</vt:lpstr>
      <vt:lpstr>Apresentação do PowerPoint</vt:lpstr>
      <vt:lpstr>Apresentação do PowerPoint</vt:lpstr>
      <vt:lpstr>Apresentação do PowerPoint</vt:lpstr>
      <vt:lpstr>Conteúdo Disciplina</vt:lpstr>
      <vt:lpstr>Referências  Bibliográficas</vt:lpstr>
      <vt:lpstr>Outros Livros </vt:lpstr>
      <vt:lpstr>UNIDADE 1: Fundamentos da Organização de  Computadores</vt:lpstr>
      <vt:lpstr>Introdução: História</vt:lpstr>
      <vt:lpstr>Mecanismo de Anticítera</vt:lpstr>
      <vt:lpstr>Ábaco</vt:lpstr>
      <vt:lpstr>Tábua de Logarítmos de Napier</vt:lpstr>
      <vt:lpstr>Pascaline ou Máquina de Somar</vt:lpstr>
      <vt:lpstr>Calculadora Mecânica</vt:lpstr>
      <vt:lpstr>Tear Programável</vt:lpstr>
      <vt:lpstr>Arithometer</vt:lpstr>
      <vt:lpstr>Calculador Analítico ou Aparelho</vt:lpstr>
      <vt:lpstr>Álgebra Booleana</vt:lpstr>
      <vt:lpstr>Tabuladora de Censo</vt:lpstr>
      <vt:lpstr>Válvula</vt:lpstr>
      <vt:lpstr>Mark I</vt:lpstr>
      <vt:lpstr>Colossus</vt:lpstr>
      <vt:lpstr>ENIAC (Eletronic Numerical  Integrator and Calculator)</vt:lpstr>
      <vt:lpstr>ENIAC</vt:lpstr>
      <vt:lpstr>ENIAC</vt:lpstr>
      <vt:lpstr>ENIAC</vt:lpstr>
      <vt:lpstr>PROGRAMA ARMAZENADO</vt:lpstr>
      <vt:lpstr>Transistor (2 Geração)</vt:lpstr>
      <vt:lpstr>UNIVAC</vt:lpstr>
      <vt:lpstr>Apresentação do PowerPoint</vt:lpstr>
      <vt:lpstr>CIRCUITOS INTEGRADOS</vt:lpstr>
      <vt:lpstr>Altair 8800</vt:lpstr>
      <vt:lpstr>Apple 1</vt:lpstr>
      <vt:lpstr>Apple II</vt:lpstr>
      <vt:lpstr>IBM PC (personal computer)</vt:lpstr>
      <vt:lpstr>Macintosh</vt:lpstr>
      <vt:lpstr>Macintosh</vt:lpstr>
      <vt:lpstr>Evolução Computador Pessoal</vt:lpstr>
      <vt:lpstr>Pentium e AMD</vt:lpstr>
      <vt:lpstr>Pentium e AMD</vt:lpstr>
      <vt:lpstr>Pentium e AMD</vt:lpstr>
      <vt:lpstr>Produção Processadores</vt:lpstr>
      <vt:lpstr>Processadores Intel</vt:lpstr>
      <vt:lpstr>Tabela da Evolução</vt:lpstr>
      <vt:lpstr>Alguns pensamentos</vt:lpstr>
      <vt:lpstr>Evolução do PC eletrônicos</vt:lpstr>
      <vt:lpstr>4° Geração: Processadores</vt:lpstr>
      <vt:lpstr>4° Geração: Processadores</vt:lpstr>
      <vt:lpstr>4° Geração: Processadores</vt:lpstr>
      <vt:lpstr>Evolução Software</vt:lpstr>
      <vt:lpstr>Ranking das Linguagens</vt:lpstr>
      <vt:lpstr>Ranking das Linguagens</vt:lpstr>
      <vt:lpstr>Histórico e Evolução</vt:lpstr>
      <vt:lpstr>Internet</vt:lpstr>
      <vt:lpstr>Internet Móvel</vt:lpstr>
      <vt:lpstr>Internet das Coisas</vt:lpstr>
      <vt:lpstr>Exercício</vt:lpstr>
      <vt:lpstr>9.0 Referências Bibliográficas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à Modelagem de Sistemas</dc:title>
  <dc:creator>tiago façanha</dc:creator>
  <cp:lastModifiedBy>Usuário desconhecido</cp:lastModifiedBy>
  <cp:revision>153</cp:revision>
  <dcterms:created xsi:type="dcterms:W3CDTF">2021-07-15T13:02:46Z</dcterms:created>
  <dcterms:modified xsi:type="dcterms:W3CDTF">2022-02-11T04:15:31Z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2019-09-05T00:00:00Z</vt:filetime>
  </property>
  <property fmtid="{D5CDD505-2E9C-101B-9397-08002B2CF9AE}" pid="3" name="Creator">
    <vt:lpwstr>Microsoft® PowerPoint® para Office 365</vt:lpwstr>
  </property>
  <property fmtid="{D5CDD505-2E9C-101B-9397-08002B2CF9AE}" pid="4" name="LastSaved">
    <vt:filetime>2021-07-15T00:00:00Z</vt:filetime>
  </property>
</Properties>
</file>